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6858000" cy="9906000" type="A4"/>
  <p:notesSz cx="7010400" cy="9296400"/>
  <p:defaultTextStyle>
    <a:defPPr>
      <a:defRPr lang="en-US"/>
    </a:defPPr>
    <a:lvl1pPr marL="0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4" pos="1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7" autoAdjust="0"/>
  </p:normalViewPr>
  <p:slideViewPr>
    <p:cSldViewPr snapToGrid="0">
      <p:cViewPr>
        <p:scale>
          <a:sx n="110" d="100"/>
          <a:sy n="110" d="100"/>
        </p:scale>
        <p:origin x="1450" y="62"/>
      </p:cViewPr>
      <p:guideLst>
        <p:guide orient="horz" pos="6120"/>
        <p:guide pos="2112"/>
        <p:guide pos="1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5875-7A8F-4F63-B83C-98D8BFD8059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8F149-C58D-4E29-ADA0-C569F28F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2"/>
            <a:ext cx="5829300" cy="3448756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/>
          <a:lstStyle>
            <a:lvl1pPr marL="0" indent="0" algn="ctr">
              <a:buNone/>
              <a:defRPr sz="1700"/>
            </a:lvl1pPr>
            <a:lvl2pPr marL="326989" indent="0" algn="ctr">
              <a:buNone/>
              <a:defRPr sz="1400"/>
            </a:lvl2pPr>
            <a:lvl3pPr marL="653979" indent="0" algn="ctr">
              <a:buNone/>
              <a:defRPr sz="1300"/>
            </a:lvl3pPr>
            <a:lvl4pPr marL="980968" indent="0" algn="ctr">
              <a:buNone/>
              <a:defRPr sz="1100"/>
            </a:lvl4pPr>
            <a:lvl5pPr marL="1307958" indent="0" algn="ctr">
              <a:buNone/>
              <a:defRPr sz="1100"/>
            </a:lvl5pPr>
            <a:lvl6pPr marL="1634947" indent="0" algn="ctr">
              <a:buNone/>
              <a:defRPr sz="1100"/>
            </a:lvl6pPr>
            <a:lvl7pPr marL="1961937" indent="0" algn="ctr">
              <a:buNone/>
              <a:defRPr sz="1100"/>
            </a:lvl7pPr>
            <a:lvl8pPr marL="2288926" indent="0" algn="ctr">
              <a:buNone/>
              <a:defRPr sz="1100"/>
            </a:lvl8pPr>
            <a:lvl9pPr marL="2615916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6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39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809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079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6349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9619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88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6159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4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4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26989" indent="0">
              <a:buNone/>
              <a:defRPr sz="2000"/>
            </a:lvl2pPr>
            <a:lvl3pPr marL="653979" indent="0">
              <a:buNone/>
              <a:defRPr sz="1700"/>
            </a:lvl3pPr>
            <a:lvl4pPr marL="980968" indent="0">
              <a:buNone/>
              <a:defRPr sz="1400"/>
            </a:lvl4pPr>
            <a:lvl5pPr marL="1307958" indent="0">
              <a:buNone/>
              <a:defRPr sz="1400"/>
            </a:lvl5pPr>
            <a:lvl6pPr marL="1634947" indent="0">
              <a:buNone/>
              <a:defRPr sz="1400"/>
            </a:lvl6pPr>
            <a:lvl7pPr marL="1961937" indent="0">
              <a:buNone/>
              <a:defRPr sz="1400"/>
            </a:lvl7pPr>
            <a:lvl8pPr marL="2288926" indent="0">
              <a:buNone/>
              <a:defRPr sz="1400"/>
            </a:lvl8pPr>
            <a:lvl9pPr marL="2615916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65398" tIns="32699" rIns="65398" bIns="3269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65398" tIns="32699" rIns="65398" bIns="3269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3979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95" indent="-163495" algn="l" defTabSz="653979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048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747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63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45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9844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543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5242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410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98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97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096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795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94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193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892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591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4"/>
            <a:ext cx="6858000" cy="123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48177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Fousteri Georgia</cp:lastModifiedBy>
  <cp:revision>721</cp:revision>
  <cp:lastPrinted>2020-10-22T16:44:59Z</cp:lastPrinted>
  <dcterms:created xsi:type="dcterms:W3CDTF">2018-07-16T14:40:18Z</dcterms:created>
  <dcterms:modified xsi:type="dcterms:W3CDTF">2021-01-18T20:45:31Z</dcterms:modified>
</cp:coreProperties>
</file>