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3"/>
  </p:notesMasterIdLst>
  <p:handoutMasterIdLst>
    <p:handoutMasterId r:id="rId4"/>
  </p:handoutMasterIdLst>
  <p:sldIdLst>
    <p:sldId id="298" r:id="rId2"/>
  </p:sldIdLst>
  <p:sldSz cx="6858000" cy="9906000" type="A4"/>
  <p:notesSz cx="7010400" cy="9296400"/>
  <p:defaultTextStyle>
    <a:defPPr>
      <a:defRPr lang="en-US"/>
    </a:defPPr>
    <a:lvl1pPr marL="0" algn="l" defTabSz="326989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326989" algn="l" defTabSz="326989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653979" algn="l" defTabSz="326989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980968" algn="l" defTabSz="326989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1307958" algn="l" defTabSz="326989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1634947" algn="l" defTabSz="326989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1961937" algn="l" defTabSz="326989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2288926" algn="l" defTabSz="326989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2615916" algn="l" defTabSz="326989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120" userDrawn="1">
          <p15:clr>
            <a:srgbClr val="A4A3A4"/>
          </p15:clr>
        </p15:guide>
        <p15:guide id="2" pos="2112" userDrawn="1">
          <p15:clr>
            <a:srgbClr val="A4A3A4"/>
          </p15:clr>
        </p15:guide>
        <p15:guide id="4" pos="189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067" autoAdjust="0"/>
  </p:normalViewPr>
  <p:slideViewPr>
    <p:cSldViewPr snapToGrid="0">
      <p:cViewPr varScale="1">
        <p:scale>
          <a:sx n="59" d="100"/>
          <a:sy n="59" d="100"/>
        </p:scale>
        <p:origin x="2568" y="62"/>
      </p:cViewPr>
      <p:guideLst>
        <p:guide orient="horz" pos="6120"/>
        <p:guide pos="2112"/>
        <p:guide pos="189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82880" cy="18288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115875-7A8F-4F63-B83C-98D8BFD80593}" type="datetimeFigureOut">
              <a:rPr lang="en-US" smtClean="0"/>
              <a:t>1/18/2021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B8F149-C58D-4E29-ADA0-C569F28F03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0574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1605C8F-A6AE-4A7B-ADA2-EBBC33337C30}" type="datetimeFigureOut">
              <a:rPr lang="en-US" smtClean="0"/>
              <a:t>1/18/2021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419350" y="1162050"/>
            <a:ext cx="21717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1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2DA66660-EC6B-42F6-A5E8-9276CE9A38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658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53979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26989" algn="l" defTabSz="653979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53979" algn="l" defTabSz="653979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980968" algn="l" defTabSz="653979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07958" algn="l" defTabSz="653979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634947" algn="l" defTabSz="653979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1961937" algn="l" defTabSz="653979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288926" algn="l" defTabSz="653979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615916" algn="l" defTabSz="653979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2419350" y="1162050"/>
            <a:ext cx="2171700" cy="3136900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A66660-EC6B-42F6-A5E8-9276CE9A388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9781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1" y="1621192"/>
            <a:ext cx="5829300" cy="3448756"/>
          </a:xfrm>
        </p:spPr>
        <p:txBody>
          <a:bodyPr anchor="b"/>
          <a:lstStyle>
            <a:lvl1pPr algn="ctr">
              <a:defRPr sz="43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7"/>
          </a:xfrm>
        </p:spPr>
        <p:txBody>
          <a:bodyPr/>
          <a:lstStyle>
            <a:lvl1pPr marL="0" indent="0" algn="ctr">
              <a:buNone/>
              <a:defRPr sz="1700"/>
            </a:lvl1pPr>
            <a:lvl2pPr marL="326989" indent="0" algn="ctr">
              <a:buNone/>
              <a:defRPr sz="1400"/>
            </a:lvl2pPr>
            <a:lvl3pPr marL="653979" indent="0" algn="ctr">
              <a:buNone/>
              <a:defRPr sz="1300"/>
            </a:lvl3pPr>
            <a:lvl4pPr marL="980968" indent="0" algn="ctr">
              <a:buNone/>
              <a:defRPr sz="1100"/>
            </a:lvl4pPr>
            <a:lvl5pPr marL="1307958" indent="0" algn="ctr">
              <a:buNone/>
              <a:defRPr sz="1100"/>
            </a:lvl5pPr>
            <a:lvl6pPr marL="1634947" indent="0" algn="ctr">
              <a:buNone/>
              <a:defRPr sz="1100"/>
            </a:lvl6pPr>
            <a:lvl7pPr marL="1961937" indent="0" algn="ctr">
              <a:buNone/>
              <a:defRPr sz="1100"/>
            </a:lvl7pPr>
            <a:lvl8pPr marL="2288926" indent="0" algn="ctr">
              <a:buNone/>
              <a:defRPr sz="1100"/>
            </a:lvl8pPr>
            <a:lvl9pPr marL="2615916" indent="0" algn="ctr">
              <a:buNone/>
              <a:defRPr sz="11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43B6F-C16B-4553-8BD0-479C238D16AB}" type="datetimeFigureOut">
              <a:rPr lang="en-US" smtClean="0"/>
              <a:t>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46A4F-3387-4D07-A0A9-32A604FBE3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8745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43B6F-C16B-4553-8BD0-479C238D16AB}" type="datetimeFigureOut">
              <a:rPr lang="en-US" smtClean="0"/>
              <a:t>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46A4F-3387-4D07-A0A9-32A604FBE3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238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8" y="527404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9" y="527404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43B6F-C16B-4553-8BD0-479C238D16AB}" type="datetimeFigureOut">
              <a:rPr lang="en-US" smtClean="0"/>
              <a:t>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46A4F-3387-4D07-A0A9-32A604FBE3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984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43B6F-C16B-4553-8BD0-479C238D16AB}" type="datetimeFigureOut">
              <a:rPr lang="en-US" smtClean="0"/>
              <a:t>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46A4F-3387-4D07-A0A9-32A604FBE3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4136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5"/>
            <a:ext cx="5915025" cy="4120620"/>
          </a:xfrm>
        </p:spPr>
        <p:txBody>
          <a:bodyPr anchor="b"/>
          <a:lstStyle>
            <a:lvl1pPr>
              <a:defRPr sz="43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7"/>
            <a:ext cx="5915025" cy="2166937"/>
          </a:xfrm>
        </p:spPr>
        <p:txBody>
          <a:bodyPr/>
          <a:lstStyle>
            <a:lvl1pPr marL="0" indent="0">
              <a:buNone/>
              <a:defRPr sz="1700">
                <a:solidFill>
                  <a:schemeClr val="tx1"/>
                </a:solidFill>
              </a:defRPr>
            </a:lvl1pPr>
            <a:lvl2pPr marL="3269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2pPr>
            <a:lvl3pPr marL="653979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3pPr>
            <a:lvl4pPr marL="980968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4pPr>
            <a:lvl5pPr marL="1307958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5pPr>
            <a:lvl6pPr marL="1634947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6pPr>
            <a:lvl7pPr marL="1961937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7pPr>
            <a:lvl8pPr marL="2288926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8pPr>
            <a:lvl9pPr marL="2615916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43B6F-C16B-4553-8BD0-479C238D16AB}" type="datetimeFigureOut">
              <a:rPr lang="en-US" smtClean="0"/>
              <a:t>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46A4F-3387-4D07-A0A9-32A604FBE3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587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7" y="2637015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5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43B6F-C16B-4553-8BD0-479C238D16AB}" type="datetimeFigureOut">
              <a:rPr lang="en-US" smtClean="0"/>
              <a:t>1/18/2021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46A4F-3387-4D07-A0A9-32A604FBE3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913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6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700" b="1"/>
            </a:lvl1pPr>
            <a:lvl2pPr marL="326989" indent="0">
              <a:buNone/>
              <a:defRPr sz="1400" b="1"/>
            </a:lvl2pPr>
            <a:lvl3pPr marL="653979" indent="0">
              <a:buNone/>
              <a:defRPr sz="1300" b="1"/>
            </a:lvl3pPr>
            <a:lvl4pPr marL="980968" indent="0">
              <a:buNone/>
              <a:defRPr sz="1100" b="1"/>
            </a:lvl4pPr>
            <a:lvl5pPr marL="1307958" indent="0">
              <a:buNone/>
              <a:defRPr sz="1100" b="1"/>
            </a:lvl5pPr>
            <a:lvl6pPr marL="1634947" indent="0">
              <a:buNone/>
              <a:defRPr sz="1100" b="1"/>
            </a:lvl6pPr>
            <a:lvl7pPr marL="1961937" indent="0">
              <a:buNone/>
              <a:defRPr sz="1100" b="1"/>
            </a:lvl7pPr>
            <a:lvl8pPr marL="2288926" indent="0">
              <a:buNone/>
              <a:defRPr sz="1100" b="1"/>
            </a:lvl8pPr>
            <a:lvl9pPr marL="2615916" indent="0">
              <a:buNone/>
              <a:defRPr sz="11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4" y="2428347"/>
            <a:ext cx="2915544" cy="1190095"/>
          </a:xfrm>
        </p:spPr>
        <p:txBody>
          <a:bodyPr anchor="b"/>
          <a:lstStyle>
            <a:lvl1pPr marL="0" indent="0">
              <a:buNone/>
              <a:defRPr sz="1700" b="1"/>
            </a:lvl1pPr>
            <a:lvl2pPr marL="326989" indent="0">
              <a:buNone/>
              <a:defRPr sz="1400" b="1"/>
            </a:lvl2pPr>
            <a:lvl3pPr marL="653979" indent="0">
              <a:buNone/>
              <a:defRPr sz="1300" b="1"/>
            </a:lvl3pPr>
            <a:lvl4pPr marL="980968" indent="0">
              <a:buNone/>
              <a:defRPr sz="1100" b="1"/>
            </a:lvl4pPr>
            <a:lvl5pPr marL="1307958" indent="0">
              <a:buNone/>
              <a:defRPr sz="1100" b="1"/>
            </a:lvl5pPr>
            <a:lvl6pPr marL="1634947" indent="0">
              <a:buNone/>
              <a:defRPr sz="1100" b="1"/>
            </a:lvl6pPr>
            <a:lvl7pPr marL="1961937" indent="0">
              <a:buNone/>
              <a:defRPr sz="1100" b="1"/>
            </a:lvl7pPr>
            <a:lvl8pPr marL="2288926" indent="0">
              <a:buNone/>
              <a:defRPr sz="1100" b="1"/>
            </a:lvl8pPr>
            <a:lvl9pPr marL="2615916" indent="0">
              <a:buNone/>
              <a:defRPr sz="11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4" y="3618442"/>
            <a:ext cx="2915544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43B6F-C16B-4553-8BD0-479C238D16AB}" type="datetimeFigureOut">
              <a:rPr lang="en-US" smtClean="0"/>
              <a:t>1/18/2021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46A4F-3387-4D07-A0A9-32A604FBE3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5309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43B6F-C16B-4553-8BD0-479C238D16AB}" type="datetimeFigureOut">
              <a:rPr lang="en-US" smtClean="0"/>
              <a:t>1/18/2021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46A4F-3387-4D07-A0A9-32A604FBE3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8690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43B6F-C16B-4553-8BD0-479C238D16AB}" type="datetimeFigureOut">
              <a:rPr lang="en-US" smtClean="0"/>
              <a:t>1/18/2021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46A4F-3387-4D07-A0A9-32A604FBE3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8964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3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4" y="1426284"/>
            <a:ext cx="3471863" cy="7039681"/>
          </a:xfrm>
        </p:spPr>
        <p:txBody>
          <a:bodyPr/>
          <a:lstStyle>
            <a:lvl1pPr>
              <a:defRPr sz="2300"/>
            </a:lvl1pPr>
            <a:lvl2pPr>
              <a:defRPr sz="2000"/>
            </a:lvl2pPr>
            <a:lvl3pPr>
              <a:defRPr sz="17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1"/>
            <a:ext cx="2211884" cy="5505627"/>
          </a:xfrm>
        </p:spPr>
        <p:txBody>
          <a:bodyPr/>
          <a:lstStyle>
            <a:lvl1pPr marL="0" indent="0">
              <a:buNone/>
              <a:defRPr sz="1100"/>
            </a:lvl1pPr>
            <a:lvl2pPr marL="326989" indent="0">
              <a:buNone/>
              <a:defRPr sz="1000"/>
            </a:lvl2pPr>
            <a:lvl3pPr marL="653979" indent="0">
              <a:buNone/>
              <a:defRPr sz="900"/>
            </a:lvl3pPr>
            <a:lvl4pPr marL="980968" indent="0">
              <a:buNone/>
              <a:defRPr sz="700"/>
            </a:lvl4pPr>
            <a:lvl5pPr marL="1307958" indent="0">
              <a:buNone/>
              <a:defRPr sz="700"/>
            </a:lvl5pPr>
            <a:lvl6pPr marL="1634947" indent="0">
              <a:buNone/>
              <a:defRPr sz="700"/>
            </a:lvl6pPr>
            <a:lvl7pPr marL="1961937" indent="0">
              <a:buNone/>
              <a:defRPr sz="700"/>
            </a:lvl7pPr>
            <a:lvl8pPr marL="2288926" indent="0">
              <a:buNone/>
              <a:defRPr sz="700"/>
            </a:lvl8pPr>
            <a:lvl9pPr marL="2615916" indent="0">
              <a:buNone/>
              <a:defRPr sz="7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43B6F-C16B-4553-8BD0-479C238D16AB}" type="datetimeFigureOut">
              <a:rPr lang="en-US" smtClean="0"/>
              <a:t>1/18/2021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46A4F-3387-4D07-A0A9-32A604FBE3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8178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3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4" y="1426284"/>
            <a:ext cx="3471863" cy="7039681"/>
          </a:xfrm>
        </p:spPr>
        <p:txBody>
          <a:bodyPr anchor="t"/>
          <a:lstStyle>
            <a:lvl1pPr marL="0" indent="0">
              <a:buNone/>
              <a:defRPr sz="2300"/>
            </a:lvl1pPr>
            <a:lvl2pPr marL="326989" indent="0">
              <a:buNone/>
              <a:defRPr sz="2000"/>
            </a:lvl2pPr>
            <a:lvl3pPr marL="653979" indent="0">
              <a:buNone/>
              <a:defRPr sz="1700"/>
            </a:lvl3pPr>
            <a:lvl4pPr marL="980968" indent="0">
              <a:buNone/>
              <a:defRPr sz="1400"/>
            </a:lvl4pPr>
            <a:lvl5pPr marL="1307958" indent="0">
              <a:buNone/>
              <a:defRPr sz="1400"/>
            </a:lvl5pPr>
            <a:lvl6pPr marL="1634947" indent="0">
              <a:buNone/>
              <a:defRPr sz="1400"/>
            </a:lvl6pPr>
            <a:lvl7pPr marL="1961937" indent="0">
              <a:buNone/>
              <a:defRPr sz="1400"/>
            </a:lvl7pPr>
            <a:lvl8pPr marL="2288926" indent="0">
              <a:buNone/>
              <a:defRPr sz="1400"/>
            </a:lvl8pPr>
            <a:lvl9pPr marL="2615916" indent="0">
              <a:buNone/>
              <a:defRPr sz="14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1"/>
            <a:ext cx="2211884" cy="5505627"/>
          </a:xfrm>
        </p:spPr>
        <p:txBody>
          <a:bodyPr/>
          <a:lstStyle>
            <a:lvl1pPr marL="0" indent="0">
              <a:buNone/>
              <a:defRPr sz="1100"/>
            </a:lvl1pPr>
            <a:lvl2pPr marL="326989" indent="0">
              <a:buNone/>
              <a:defRPr sz="1000"/>
            </a:lvl2pPr>
            <a:lvl3pPr marL="653979" indent="0">
              <a:buNone/>
              <a:defRPr sz="900"/>
            </a:lvl3pPr>
            <a:lvl4pPr marL="980968" indent="0">
              <a:buNone/>
              <a:defRPr sz="700"/>
            </a:lvl4pPr>
            <a:lvl5pPr marL="1307958" indent="0">
              <a:buNone/>
              <a:defRPr sz="700"/>
            </a:lvl5pPr>
            <a:lvl6pPr marL="1634947" indent="0">
              <a:buNone/>
              <a:defRPr sz="700"/>
            </a:lvl6pPr>
            <a:lvl7pPr marL="1961937" indent="0">
              <a:buNone/>
              <a:defRPr sz="700"/>
            </a:lvl7pPr>
            <a:lvl8pPr marL="2288926" indent="0">
              <a:buNone/>
              <a:defRPr sz="700"/>
            </a:lvl8pPr>
            <a:lvl9pPr marL="2615916" indent="0">
              <a:buNone/>
              <a:defRPr sz="7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43B6F-C16B-4553-8BD0-479C238D16AB}" type="datetimeFigureOut">
              <a:rPr lang="en-US" smtClean="0"/>
              <a:t>1/18/2021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46A4F-3387-4D07-A0A9-32A604FBE3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7726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6"/>
            <a:ext cx="5915025" cy="1914702"/>
          </a:xfrm>
          <a:prstGeom prst="rect">
            <a:avLst/>
          </a:prstGeom>
        </p:spPr>
        <p:txBody>
          <a:bodyPr vert="horz" lIns="65398" tIns="32699" rIns="65398" bIns="32699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5"/>
            <a:ext cx="5915025" cy="6285266"/>
          </a:xfrm>
          <a:prstGeom prst="rect">
            <a:avLst/>
          </a:prstGeom>
        </p:spPr>
        <p:txBody>
          <a:bodyPr vert="horz" lIns="65398" tIns="32699" rIns="65398" bIns="32699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7" y="9181398"/>
            <a:ext cx="1543050" cy="527403"/>
          </a:xfrm>
          <a:prstGeom prst="rect">
            <a:avLst/>
          </a:prstGeom>
        </p:spPr>
        <p:txBody>
          <a:bodyPr vert="horz" lIns="65398" tIns="32699" rIns="65398" bIns="32699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C43B6F-C16B-4553-8BD0-479C238D16AB}" type="datetimeFigureOut">
              <a:rPr lang="en-US" smtClean="0"/>
              <a:t>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8"/>
            <a:ext cx="2314575" cy="527403"/>
          </a:xfrm>
          <a:prstGeom prst="rect">
            <a:avLst/>
          </a:prstGeom>
        </p:spPr>
        <p:txBody>
          <a:bodyPr vert="horz" lIns="65398" tIns="32699" rIns="65398" bIns="32699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8"/>
            <a:ext cx="1543050" cy="527403"/>
          </a:xfrm>
          <a:prstGeom prst="rect">
            <a:avLst/>
          </a:prstGeom>
        </p:spPr>
        <p:txBody>
          <a:bodyPr vert="horz" lIns="65398" tIns="32699" rIns="65398" bIns="32699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646A4F-3387-4D07-A0A9-32A604FBE3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1239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653979" rtl="0" eaLnBrk="1" latinLnBrk="0" hangingPunct="1">
        <a:lnSpc>
          <a:spcPct val="90000"/>
        </a:lnSpc>
        <a:spcBef>
          <a:spcPct val="0"/>
        </a:spcBef>
        <a:buNone/>
        <a:defRPr sz="3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3495" indent="-163495" algn="l" defTabSz="653979" rtl="0" eaLnBrk="1" latinLnBrk="0" hangingPunct="1">
        <a:lnSpc>
          <a:spcPct val="90000"/>
        </a:lnSpc>
        <a:spcBef>
          <a:spcPts val="715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0484" indent="-163495" algn="l" defTabSz="653979" rtl="0" eaLnBrk="1" latinLnBrk="0" hangingPunct="1">
        <a:lnSpc>
          <a:spcPct val="90000"/>
        </a:lnSpc>
        <a:spcBef>
          <a:spcPts val="358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817474" indent="-163495" algn="l" defTabSz="653979" rtl="0" eaLnBrk="1" latinLnBrk="0" hangingPunct="1">
        <a:lnSpc>
          <a:spcPct val="90000"/>
        </a:lnSpc>
        <a:spcBef>
          <a:spcPts val="358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144463" indent="-163495" algn="l" defTabSz="653979" rtl="0" eaLnBrk="1" latinLnBrk="0" hangingPunct="1">
        <a:lnSpc>
          <a:spcPct val="90000"/>
        </a:lnSpc>
        <a:spcBef>
          <a:spcPts val="358"/>
        </a:spcBef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471452" indent="-163495" algn="l" defTabSz="653979" rtl="0" eaLnBrk="1" latinLnBrk="0" hangingPunct="1">
        <a:lnSpc>
          <a:spcPct val="90000"/>
        </a:lnSpc>
        <a:spcBef>
          <a:spcPts val="358"/>
        </a:spcBef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798442" indent="-163495" algn="l" defTabSz="653979" rtl="0" eaLnBrk="1" latinLnBrk="0" hangingPunct="1">
        <a:lnSpc>
          <a:spcPct val="90000"/>
        </a:lnSpc>
        <a:spcBef>
          <a:spcPts val="358"/>
        </a:spcBef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2125431" indent="-163495" algn="l" defTabSz="653979" rtl="0" eaLnBrk="1" latinLnBrk="0" hangingPunct="1">
        <a:lnSpc>
          <a:spcPct val="90000"/>
        </a:lnSpc>
        <a:spcBef>
          <a:spcPts val="358"/>
        </a:spcBef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2452421" indent="-163495" algn="l" defTabSz="653979" rtl="0" eaLnBrk="1" latinLnBrk="0" hangingPunct="1">
        <a:lnSpc>
          <a:spcPct val="90000"/>
        </a:lnSpc>
        <a:spcBef>
          <a:spcPts val="358"/>
        </a:spcBef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2779410" indent="-163495" algn="l" defTabSz="653979" rtl="0" eaLnBrk="1" latinLnBrk="0" hangingPunct="1">
        <a:lnSpc>
          <a:spcPct val="90000"/>
        </a:lnSpc>
        <a:spcBef>
          <a:spcPts val="358"/>
        </a:spcBef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53979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1pPr>
      <a:lvl2pPr marL="326989" algn="l" defTabSz="653979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653979" algn="l" defTabSz="653979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3pPr>
      <a:lvl4pPr marL="980968" algn="l" defTabSz="653979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307958" algn="l" defTabSz="653979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634947" algn="l" defTabSz="653979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961937" algn="l" defTabSz="653979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2288926" algn="l" defTabSz="653979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2615916" algn="l" defTabSz="653979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1645" y="475309"/>
            <a:ext cx="5521201" cy="29464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40881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48179</TotalTime>
  <Words>1</Words>
  <Application>Microsoft Office PowerPoint</Application>
  <PresentationFormat>A4 Paper (210x297 mm)</PresentationFormat>
  <Paragraphs>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Andrea Vecchione</dc:creator>
  <cp:lastModifiedBy>Fousteri Georgia</cp:lastModifiedBy>
  <cp:revision>723</cp:revision>
  <cp:lastPrinted>2020-10-22T16:44:59Z</cp:lastPrinted>
  <dcterms:created xsi:type="dcterms:W3CDTF">2018-07-16T14:40:18Z</dcterms:created>
  <dcterms:modified xsi:type="dcterms:W3CDTF">2021-01-18T20:52:18Z</dcterms:modified>
</cp:coreProperties>
</file>