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6858000" cy="9906000" type="A4"/>
  <p:notesSz cx="7010400" cy="9296400"/>
  <p:defaultTextStyle>
    <a:defPPr>
      <a:defRPr lang="en-US"/>
    </a:defPPr>
    <a:lvl1pPr marL="0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26989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53979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80968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07958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34947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61937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288926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15916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20" userDrawn="1">
          <p15:clr>
            <a:srgbClr val="A4A3A4"/>
          </p15:clr>
        </p15:guide>
        <p15:guide id="2" pos="2112" userDrawn="1">
          <p15:clr>
            <a:srgbClr val="A4A3A4"/>
          </p15:clr>
        </p15:guide>
        <p15:guide id="4" pos="1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7" autoAdjust="0"/>
  </p:normalViewPr>
  <p:slideViewPr>
    <p:cSldViewPr snapToGrid="0">
      <p:cViewPr>
        <p:scale>
          <a:sx n="66" d="100"/>
          <a:sy n="66" d="100"/>
        </p:scale>
        <p:origin x="3294" y="300"/>
      </p:cViewPr>
      <p:guideLst>
        <p:guide orient="horz" pos="6120"/>
        <p:guide pos="2112"/>
        <p:guide pos="1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2880" cy="18288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15875-7A8F-4F63-B83C-98D8BFD80593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8F149-C58D-4E29-ADA0-C569F28F03C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57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605C8F-A6AE-4A7B-ADA2-EBBC33337C30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193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A66660-EC6B-42F6-A5E8-9276CE9A388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6989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53979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80968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07958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34947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61937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88926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15916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419350" y="1162050"/>
            <a:ext cx="2171700" cy="31369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66660-EC6B-42F6-A5E8-9276CE9A38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7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1621192"/>
            <a:ext cx="5829300" cy="3448756"/>
          </a:xfrm>
        </p:spPr>
        <p:txBody>
          <a:bodyPr anchor="b"/>
          <a:lstStyle>
            <a:lvl1pPr algn="ctr">
              <a:defRPr sz="4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7"/>
          </a:xfrm>
        </p:spPr>
        <p:txBody>
          <a:bodyPr/>
          <a:lstStyle>
            <a:lvl1pPr marL="0" indent="0" algn="ctr">
              <a:buNone/>
              <a:defRPr sz="1700"/>
            </a:lvl1pPr>
            <a:lvl2pPr marL="326989" indent="0" algn="ctr">
              <a:buNone/>
              <a:defRPr sz="1400"/>
            </a:lvl2pPr>
            <a:lvl3pPr marL="653979" indent="0" algn="ctr">
              <a:buNone/>
              <a:defRPr sz="1300"/>
            </a:lvl3pPr>
            <a:lvl4pPr marL="980968" indent="0" algn="ctr">
              <a:buNone/>
              <a:defRPr sz="1100"/>
            </a:lvl4pPr>
            <a:lvl5pPr marL="1307958" indent="0" algn="ctr">
              <a:buNone/>
              <a:defRPr sz="1100"/>
            </a:lvl5pPr>
            <a:lvl6pPr marL="1634947" indent="0" algn="ctr">
              <a:buNone/>
              <a:defRPr sz="1100"/>
            </a:lvl6pPr>
            <a:lvl7pPr marL="1961937" indent="0" algn="ctr">
              <a:buNone/>
              <a:defRPr sz="1100"/>
            </a:lvl7pPr>
            <a:lvl8pPr marL="2288926" indent="0" algn="ctr">
              <a:buNone/>
              <a:defRPr sz="1100"/>
            </a:lvl8pPr>
            <a:lvl9pPr marL="2615916" indent="0" algn="ctr">
              <a:buNone/>
              <a:defRPr sz="11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7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3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27404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527404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8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1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5"/>
            <a:ext cx="5915025" cy="4120620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7"/>
          </a:xfrm>
        </p:spPr>
        <p:txBody>
          <a:bodyPr/>
          <a:lstStyle>
            <a:lvl1pPr marL="0" indent="0">
              <a:buNone/>
              <a:defRPr sz="1700">
                <a:solidFill>
                  <a:schemeClr val="tx1"/>
                </a:solidFill>
              </a:defRPr>
            </a:lvl1pPr>
            <a:lvl2pPr marL="3269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5397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98096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0795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63494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196193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28892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61591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2637015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5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1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989" indent="0">
              <a:buNone/>
              <a:defRPr sz="1400" b="1"/>
            </a:lvl2pPr>
            <a:lvl3pPr marL="653979" indent="0">
              <a:buNone/>
              <a:defRPr sz="1300" b="1"/>
            </a:lvl3pPr>
            <a:lvl4pPr marL="980968" indent="0">
              <a:buNone/>
              <a:defRPr sz="1100" b="1"/>
            </a:lvl4pPr>
            <a:lvl5pPr marL="1307958" indent="0">
              <a:buNone/>
              <a:defRPr sz="1100" b="1"/>
            </a:lvl5pPr>
            <a:lvl6pPr marL="1634947" indent="0">
              <a:buNone/>
              <a:defRPr sz="1100" b="1"/>
            </a:lvl6pPr>
            <a:lvl7pPr marL="1961937" indent="0">
              <a:buNone/>
              <a:defRPr sz="1100" b="1"/>
            </a:lvl7pPr>
            <a:lvl8pPr marL="2288926" indent="0">
              <a:buNone/>
              <a:defRPr sz="1100" b="1"/>
            </a:lvl8pPr>
            <a:lvl9pPr marL="2615916" indent="0">
              <a:buNone/>
              <a:defRPr sz="1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7"/>
            <a:ext cx="2915544" cy="119009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989" indent="0">
              <a:buNone/>
              <a:defRPr sz="1400" b="1"/>
            </a:lvl2pPr>
            <a:lvl3pPr marL="653979" indent="0">
              <a:buNone/>
              <a:defRPr sz="1300" b="1"/>
            </a:lvl3pPr>
            <a:lvl4pPr marL="980968" indent="0">
              <a:buNone/>
              <a:defRPr sz="1100" b="1"/>
            </a:lvl4pPr>
            <a:lvl5pPr marL="1307958" indent="0">
              <a:buNone/>
              <a:defRPr sz="1100" b="1"/>
            </a:lvl5pPr>
            <a:lvl6pPr marL="1634947" indent="0">
              <a:buNone/>
              <a:defRPr sz="1100" b="1"/>
            </a:lvl6pPr>
            <a:lvl7pPr marL="1961937" indent="0">
              <a:buNone/>
              <a:defRPr sz="1100" b="1"/>
            </a:lvl7pPr>
            <a:lvl8pPr marL="2288926" indent="0">
              <a:buNone/>
              <a:defRPr sz="1100" b="1"/>
            </a:lvl8pPr>
            <a:lvl9pPr marL="2615916" indent="0">
              <a:buNone/>
              <a:defRPr sz="1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4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3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6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9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100"/>
            </a:lvl1pPr>
            <a:lvl2pPr marL="326989" indent="0">
              <a:buNone/>
              <a:defRPr sz="1000"/>
            </a:lvl2pPr>
            <a:lvl3pPr marL="653979" indent="0">
              <a:buNone/>
              <a:defRPr sz="900"/>
            </a:lvl3pPr>
            <a:lvl4pPr marL="980968" indent="0">
              <a:buNone/>
              <a:defRPr sz="700"/>
            </a:lvl4pPr>
            <a:lvl5pPr marL="1307958" indent="0">
              <a:buNone/>
              <a:defRPr sz="700"/>
            </a:lvl5pPr>
            <a:lvl6pPr marL="1634947" indent="0">
              <a:buNone/>
              <a:defRPr sz="700"/>
            </a:lvl6pPr>
            <a:lvl7pPr marL="1961937" indent="0">
              <a:buNone/>
              <a:defRPr sz="700"/>
            </a:lvl7pPr>
            <a:lvl8pPr marL="2288926" indent="0">
              <a:buNone/>
              <a:defRPr sz="700"/>
            </a:lvl8pPr>
            <a:lvl9pPr marL="2615916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1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300"/>
            </a:lvl1pPr>
            <a:lvl2pPr marL="326989" indent="0">
              <a:buNone/>
              <a:defRPr sz="2000"/>
            </a:lvl2pPr>
            <a:lvl3pPr marL="653979" indent="0">
              <a:buNone/>
              <a:defRPr sz="1700"/>
            </a:lvl3pPr>
            <a:lvl4pPr marL="980968" indent="0">
              <a:buNone/>
              <a:defRPr sz="1400"/>
            </a:lvl4pPr>
            <a:lvl5pPr marL="1307958" indent="0">
              <a:buNone/>
              <a:defRPr sz="1400"/>
            </a:lvl5pPr>
            <a:lvl6pPr marL="1634947" indent="0">
              <a:buNone/>
              <a:defRPr sz="1400"/>
            </a:lvl6pPr>
            <a:lvl7pPr marL="1961937" indent="0">
              <a:buNone/>
              <a:defRPr sz="1400"/>
            </a:lvl7pPr>
            <a:lvl8pPr marL="2288926" indent="0">
              <a:buNone/>
              <a:defRPr sz="1400"/>
            </a:lvl8pPr>
            <a:lvl9pPr marL="2615916" indent="0">
              <a:buNone/>
              <a:defRPr sz="1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100"/>
            </a:lvl1pPr>
            <a:lvl2pPr marL="326989" indent="0">
              <a:buNone/>
              <a:defRPr sz="1000"/>
            </a:lvl2pPr>
            <a:lvl3pPr marL="653979" indent="0">
              <a:buNone/>
              <a:defRPr sz="900"/>
            </a:lvl3pPr>
            <a:lvl4pPr marL="980968" indent="0">
              <a:buNone/>
              <a:defRPr sz="700"/>
            </a:lvl4pPr>
            <a:lvl5pPr marL="1307958" indent="0">
              <a:buNone/>
              <a:defRPr sz="700"/>
            </a:lvl5pPr>
            <a:lvl6pPr marL="1634947" indent="0">
              <a:buNone/>
              <a:defRPr sz="700"/>
            </a:lvl6pPr>
            <a:lvl7pPr marL="1961937" indent="0">
              <a:buNone/>
              <a:defRPr sz="700"/>
            </a:lvl7pPr>
            <a:lvl8pPr marL="2288926" indent="0">
              <a:buNone/>
              <a:defRPr sz="700"/>
            </a:lvl8pPr>
            <a:lvl9pPr marL="2615916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7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 vert="horz" lIns="65398" tIns="32699" rIns="65398" bIns="3269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5"/>
            <a:ext cx="5915025" cy="6285266"/>
          </a:xfrm>
          <a:prstGeom prst="rect">
            <a:avLst/>
          </a:prstGeom>
        </p:spPr>
        <p:txBody>
          <a:bodyPr vert="horz" lIns="65398" tIns="32699" rIns="65398" bIns="3269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8"/>
            <a:ext cx="1543050" cy="527403"/>
          </a:xfrm>
          <a:prstGeom prst="rect">
            <a:avLst/>
          </a:prstGeom>
        </p:spPr>
        <p:txBody>
          <a:bodyPr vert="horz" lIns="65398" tIns="32699" rIns="65398" bIns="3269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3B6F-C16B-4553-8BD0-479C238D16A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 vert="horz" lIns="65398" tIns="32699" rIns="65398" bIns="3269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65398" tIns="32699" rIns="65398" bIns="3269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6A4F-3387-4D07-A0A9-32A604FBE36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2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53979" rtl="0" eaLnBrk="1" latinLnBrk="0" hangingPunct="1">
        <a:lnSpc>
          <a:spcPct val="90000"/>
        </a:lnSpc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495" indent="-163495" algn="l" defTabSz="653979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0484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17474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4463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471452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98442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25431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52421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79410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6989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3979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80968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7958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4947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61937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8926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15916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7BF2D828-2170-4C41-9B87-29686F2E32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717100"/>
              </p:ext>
            </p:extLst>
          </p:nvPr>
        </p:nvGraphicFramePr>
        <p:xfrm>
          <a:off x="29027" y="0"/>
          <a:ext cx="6819707" cy="325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4969656" imgH="7135996" progId="Excel.Sheet.12">
                  <p:embed/>
                </p:oleObj>
              </mc:Choice>
              <mc:Fallback>
                <p:oleObj name="Worksheet" r:id="rId3" imgW="14969656" imgH="71359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027" y="0"/>
                        <a:ext cx="6819707" cy="325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4088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48185</TotalTime>
  <Words>1</Words>
  <Application>Microsoft Office PowerPoint</Application>
  <PresentationFormat>A4 (21x29,7 cm)</PresentationFormat>
  <Paragraphs>1</Paragraphs>
  <Slides>1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Excel Worksheet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Vecchione</dc:creator>
  <cp:lastModifiedBy>Andrea Vecchione</cp:lastModifiedBy>
  <cp:revision>727</cp:revision>
  <cp:lastPrinted>2020-10-22T16:44:59Z</cp:lastPrinted>
  <dcterms:created xsi:type="dcterms:W3CDTF">2018-07-16T14:40:18Z</dcterms:created>
  <dcterms:modified xsi:type="dcterms:W3CDTF">2021-07-06T01:00:34Z</dcterms:modified>
</cp:coreProperties>
</file>