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6858000" cy="9906000" type="A4"/>
  <p:notesSz cx="7010400" cy="9296400"/>
  <p:defaultTextStyle>
    <a:defPPr>
      <a:defRPr lang="en-US"/>
    </a:defPPr>
    <a:lvl1pPr marL="0" algn="l" defTabSz="3352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35265" algn="l" defTabSz="3352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70530" algn="l" defTabSz="3352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005794" algn="l" defTabSz="3352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41059" algn="l" defTabSz="3352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76324" algn="l" defTabSz="3352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011589" algn="l" defTabSz="3352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46853" algn="l" defTabSz="3352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82118" algn="l" defTabSz="3352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20" userDrawn="1">
          <p15:clr>
            <a:srgbClr val="A4A3A4"/>
          </p15:clr>
        </p15:guide>
        <p15:guide id="2" pos="2856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99" autoAdjust="0"/>
    <p:restoredTop sz="95231" autoAdjust="0"/>
  </p:normalViewPr>
  <p:slideViewPr>
    <p:cSldViewPr snapToGrid="0">
      <p:cViewPr varScale="1">
        <p:scale>
          <a:sx n="55" d="100"/>
          <a:sy n="55" d="100"/>
        </p:scale>
        <p:origin x="3132" y="78"/>
      </p:cViewPr>
      <p:guideLst>
        <p:guide orient="horz" pos="6120"/>
        <p:guide pos="2856"/>
        <p:guide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182880" cy="18288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2613D-1E2D-4989-BAC4-FA931A1A0294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4DA75-5884-4E69-A9E2-596B72FA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39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605C8F-A6AE-4A7B-ADA2-EBBC33337C3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193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A66660-EC6B-42F6-A5E8-9276CE9A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7053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35265" algn="l" defTabSz="67053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70530" algn="l" defTabSz="67053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05794" algn="l" defTabSz="67053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41059" algn="l" defTabSz="67053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76324" algn="l" defTabSz="67053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11589" algn="l" defTabSz="67053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46853" algn="l" defTabSz="67053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82118" algn="l" defTabSz="67053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19350" y="1162050"/>
            <a:ext cx="21717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6660-EC6B-42F6-A5E8-9276CE9A38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3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35265" indent="0" algn="ctr">
              <a:buNone/>
              <a:defRPr sz="1500"/>
            </a:lvl2pPr>
            <a:lvl3pPr marL="670530" indent="0" algn="ctr">
              <a:buNone/>
              <a:defRPr sz="1300"/>
            </a:lvl3pPr>
            <a:lvl4pPr marL="1005794" indent="0" algn="ctr">
              <a:buNone/>
              <a:defRPr sz="1200"/>
            </a:lvl4pPr>
            <a:lvl5pPr marL="1341059" indent="0" algn="ctr">
              <a:buNone/>
              <a:defRPr sz="1200"/>
            </a:lvl5pPr>
            <a:lvl6pPr marL="1676324" indent="0" algn="ctr">
              <a:buNone/>
              <a:defRPr sz="1200"/>
            </a:lvl6pPr>
            <a:lvl7pPr marL="2011589" indent="0" algn="ctr">
              <a:buNone/>
              <a:defRPr sz="1200"/>
            </a:lvl7pPr>
            <a:lvl8pPr marL="2346853" indent="0" algn="ctr">
              <a:buNone/>
              <a:defRPr sz="1200"/>
            </a:lvl8pPr>
            <a:lvl9pPr marL="2682118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7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3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8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1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352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7053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057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4105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6763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115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468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68211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1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5265" indent="0">
              <a:buNone/>
              <a:defRPr sz="1500" b="1"/>
            </a:lvl2pPr>
            <a:lvl3pPr marL="670530" indent="0">
              <a:buNone/>
              <a:defRPr sz="1300" b="1"/>
            </a:lvl3pPr>
            <a:lvl4pPr marL="1005794" indent="0">
              <a:buNone/>
              <a:defRPr sz="1200" b="1"/>
            </a:lvl4pPr>
            <a:lvl5pPr marL="1341059" indent="0">
              <a:buNone/>
              <a:defRPr sz="1200" b="1"/>
            </a:lvl5pPr>
            <a:lvl6pPr marL="1676324" indent="0">
              <a:buNone/>
              <a:defRPr sz="1200" b="1"/>
            </a:lvl6pPr>
            <a:lvl7pPr marL="2011589" indent="0">
              <a:buNone/>
              <a:defRPr sz="1200" b="1"/>
            </a:lvl7pPr>
            <a:lvl8pPr marL="2346853" indent="0">
              <a:buNone/>
              <a:defRPr sz="1200" b="1"/>
            </a:lvl8pPr>
            <a:lvl9pPr marL="2682118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5265" indent="0">
              <a:buNone/>
              <a:defRPr sz="1500" b="1"/>
            </a:lvl2pPr>
            <a:lvl3pPr marL="670530" indent="0">
              <a:buNone/>
              <a:defRPr sz="1300" b="1"/>
            </a:lvl3pPr>
            <a:lvl4pPr marL="1005794" indent="0">
              <a:buNone/>
              <a:defRPr sz="1200" b="1"/>
            </a:lvl4pPr>
            <a:lvl5pPr marL="1341059" indent="0">
              <a:buNone/>
              <a:defRPr sz="1200" b="1"/>
            </a:lvl5pPr>
            <a:lvl6pPr marL="1676324" indent="0">
              <a:buNone/>
              <a:defRPr sz="1200" b="1"/>
            </a:lvl6pPr>
            <a:lvl7pPr marL="2011589" indent="0">
              <a:buNone/>
              <a:defRPr sz="1200" b="1"/>
            </a:lvl7pPr>
            <a:lvl8pPr marL="2346853" indent="0">
              <a:buNone/>
              <a:defRPr sz="1200" b="1"/>
            </a:lvl8pPr>
            <a:lvl9pPr marL="2682118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3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6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9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35265" indent="0">
              <a:buNone/>
              <a:defRPr sz="1000"/>
            </a:lvl2pPr>
            <a:lvl3pPr marL="670530" indent="0">
              <a:buNone/>
              <a:defRPr sz="900"/>
            </a:lvl3pPr>
            <a:lvl4pPr marL="1005794" indent="0">
              <a:buNone/>
              <a:defRPr sz="700"/>
            </a:lvl4pPr>
            <a:lvl5pPr marL="1341059" indent="0">
              <a:buNone/>
              <a:defRPr sz="700"/>
            </a:lvl5pPr>
            <a:lvl6pPr marL="1676324" indent="0">
              <a:buNone/>
              <a:defRPr sz="700"/>
            </a:lvl6pPr>
            <a:lvl7pPr marL="2011589" indent="0">
              <a:buNone/>
              <a:defRPr sz="700"/>
            </a:lvl7pPr>
            <a:lvl8pPr marL="2346853" indent="0">
              <a:buNone/>
              <a:defRPr sz="700"/>
            </a:lvl8pPr>
            <a:lvl9pPr marL="2682118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1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300"/>
            </a:lvl1pPr>
            <a:lvl2pPr marL="335265" indent="0">
              <a:buNone/>
              <a:defRPr sz="2100"/>
            </a:lvl2pPr>
            <a:lvl3pPr marL="670530" indent="0">
              <a:buNone/>
              <a:defRPr sz="1800"/>
            </a:lvl3pPr>
            <a:lvl4pPr marL="1005794" indent="0">
              <a:buNone/>
              <a:defRPr sz="1500"/>
            </a:lvl4pPr>
            <a:lvl5pPr marL="1341059" indent="0">
              <a:buNone/>
              <a:defRPr sz="1500"/>
            </a:lvl5pPr>
            <a:lvl6pPr marL="1676324" indent="0">
              <a:buNone/>
              <a:defRPr sz="1500"/>
            </a:lvl6pPr>
            <a:lvl7pPr marL="2011589" indent="0">
              <a:buNone/>
              <a:defRPr sz="1500"/>
            </a:lvl7pPr>
            <a:lvl8pPr marL="2346853" indent="0">
              <a:buNone/>
              <a:defRPr sz="1500"/>
            </a:lvl8pPr>
            <a:lvl9pPr marL="2682118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35265" indent="0">
              <a:buNone/>
              <a:defRPr sz="1000"/>
            </a:lvl2pPr>
            <a:lvl3pPr marL="670530" indent="0">
              <a:buNone/>
              <a:defRPr sz="900"/>
            </a:lvl3pPr>
            <a:lvl4pPr marL="1005794" indent="0">
              <a:buNone/>
              <a:defRPr sz="700"/>
            </a:lvl4pPr>
            <a:lvl5pPr marL="1341059" indent="0">
              <a:buNone/>
              <a:defRPr sz="700"/>
            </a:lvl5pPr>
            <a:lvl6pPr marL="1676324" indent="0">
              <a:buNone/>
              <a:defRPr sz="700"/>
            </a:lvl6pPr>
            <a:lvl7pPr marL="2011589" indent="0">
              <a:buNone/>
              <a:defRPr sz="700"/>
            </a:lvl7pPr>
            <a:lvl8pPr marL="2346853" indent="0">
              <a:buNone/>
              <a:defRPr sz="700"/>
            </a:lvl8pPr>
            <a:lvl9pPr marL="2682118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7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67053" tIns="33526" rIns="67053" bIns="3352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67053" tIns="33526" rIns="67053" bIns="33526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67053" tIns="33526" rIns="67053" bIns="33526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3B6F-C16B-4553-8BD0-479C238D16A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67053" tIns="33526" rIns="67053" bIns="33526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67053" tIns="33526" rIns="67053" bIns="33526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2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7053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632" indent="-167632" algn="l" defTabSz="6705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0289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38162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2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0869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4395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7922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48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849750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05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5265" algn="l" defTabSz="6705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0530" algn="l" defTabSz="6705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94" algn="l" defTabSz="6705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059" algn="l" defTabSz="6705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324" algn="l" defTabSz="6705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589" algn="l" defTabSz="6705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46853" algn="l" defTabSz="6705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82118" algn="l" defTabSz="6705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em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emf"/><Relationship Id="rId1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20770"/>
          <a:stretch/>
        </p:blipFill>
        <p:spPr>
          <a:xfrm>
            <a:off x="1670514" y="1154571"/>
            <a:ext cx="1514475" cy="16527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6607" b="20770"/>
          <a:stretch/>
        </p:blipFill>
        <p:spPr>
          <a:xfrm>
            <a:off x="3222642" y="1154571"/>
            <a:ext cx="1262978" cy="16527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l="16116" b="22676"/>
          <a:stretch/>
        </p:blipFill>
        <p:spPr>
          <a:xfrm>
            <a:off x="4523273" y="1155725"/>
            <a:ext cx="1270415" cy="16129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 rot="16200000">
            <a:off x="1236309" y="2216782"/>
            <a:ext cx="654789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CXCR3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F09C163-200B-466A-BB8E-0FA37FB45816}"/>
              </a:ext>
            </a:extLst>
          </p:cNvPr>
          <p:cNvSpPr txBox="1"/>
          <p:nvPr/>
        </p:nvSpPr>
        <p:spPr>
          <a:xfrm>
            <a:off x="1563813" y="2630711"/>
            <a:ext cx="552196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CCR6</a:t>
            </a:r>
          </a:p>
        </p:txBody>
      </p:sp>
      <p:sp>
        <p:nvSpPr>
          <p:cNvPr id="22" name="CasellaDiTesto 28">
            <a:extLst>
              <a:ext uri="{FF2B5EF4-FFF2-40B4-BE49-F238E27FC236}">
                <a16:creationId xmlns:a16="http://schemas.microsoft.com/office/drawing/2014/main" id="{634C9C1B-0DDE-49AA-9812-D1E91FBFFD7D}"/>
              </a:ext>
            </a:extLst>
          </p:cNvPr>
          <p:cNvSpPr txBox="1"/>
          <p:nvPr/>
        </p:nvSpPr>
        <p:spPr>
          <a:xfrm>
            <a:off x="5039503" y="1067295"/>
            <a:ext cx="425560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T1D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26536F3-A2B0-4F09-BBF2-277347A58DF0}"/>
              </a:ext>
            </a:extLst>
          </p:cNvPr>
          <p:cNvSpPr txBox="1"/>
          <p:nvPr/>
        </p:nvSpPr>
        <p:spPr>
          <a:xfrm rot="16200000">
            <a:off x="3288890" y="3799894"/>
            <a:ext cx="810280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Tfh17 (%)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87A8130-2A27-4B3D-B1E5-8D1958940D66}"/>
              </a:ext>
            </a:extLst>
          </p:cNvPr>
          <p:cNvSpPr txBox="1"/>
          <p:nvPr/>
        </p:nvSpPr>
        <p:spPr>
          <a:xfrm rot="16200000">
            <a:off x="1617694" y="3799893"/>
            <a:ext cx="938521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Tfh1/17 (%)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C011F24-1249-49DC-B346-130D435319F7}"/>
              </a:ext>
            </a:extLst>
          </p:cNvPr>
          <p:cNvSpPr txBox="1"/>
          <p:nvPr/>
        </p:nvSpPr>
        <p:spPr>
          <a:xfrm rot="16200000">
            <a:off x="58086" y="3799894"/>
            <a:ext cx="725321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Tfh1 (%)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DD329D-5F5C-446C-A7BE-115824FD1712}"/>
              </a:ext>
            </a:extLst>
          </p:cNvPr>
          <p:cNvSpPr txBox="1"/>
          <p:nvPr/>
        </p:nvSpPr>
        <p:spPr>
          <a:xfrm rot="16200000">
            <a:off x="4918069" y="3799894"/>
            <a:ext cx="725321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Tfh2 (%)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08211C6-4AD2-4845-9C1E-E487E15E0988}"/>
              </a:ext>
            </a:extLst>
          </p:cNvPr>
          <p:cNvSpPr txBox="1"/>
          <p:nvPr/>
        </p:nvSpPr>
        <p:spPr>
          <a:xfrm>
            <a:off x="-8314" y="64008"/>
            <a:ext cx="2400075" cy="298539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SUPPLEMENTARY FIG. 2</a:t>
            </a:r>
          </a:p>
        </p:txBody>
      </p:sp>
      <p:sp>
        <p:nvSpPr>
          <p:cNvPr id="98" name="CasellaDiTesto 28">
            <a:extLst>
              <a:ext uri="{FF2B5EF4-FFF2-40B4-BE49-F238E27FC236}">
                <a16:creationId xmlns:a16="http://schemas.microsoft.com/office/drawing/2014/main" id="{1EDD7F48-BB8A-46FC-A94A-FFBC66C09E8F}"/>
              </a:ext>
            </a:extLst>
          </p:cNvPr>
          <p:cNvSpPr txBox="1"/>
          <p:nvPr/>
        </p:nvSpPr>
        <p:spPr>
          <a:xfrm>
            <a:off x="3650876" y="1067073"/>
            <a:ext cx="515328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AAb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99" name="CasellaDiTesto 28">
            <a:extLst>
              <a:ext uri="{FF2B5EF4-FFF2-40B4-BE49-F238E27FC236}">
                <a16:creationId xmlns:a16="http://schemas.microsoft.com/office/drawing/2014/main" id="{C4722149-DABF-47FC-8179-B971A92C010A}"/>
              </a:ext>
            </a:extLst>
          </p:cNvPr>
          <p:cNvSpPr txBox="1"/>
          <p:nvPr/>
        </p:nvSpPr>
        <p:spPr>
          <a:xfrm>
            <a:off x="2335620" y="1067073"/>
            <a:ext cx="476856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AAb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F1D6F08-7026-4E51-8F9F-9730D0F2D90D}"/>
              </a:ext>
            </a:extLst>
          </p:cNvPr>
          <p:cNvSpPr txBox="1"/>
          <p:nvPr/>
        </p:nvSpPr>
        <p:spPr>
          <a:xfrm>
            <a:off x="118179" y="382473"/>
            <a:ext cx="204624" cy="298539"/>
          </a:xfrm>
          <a:prstGeom prst="rect">
            <a:avLst/>
          </a:prstGeom>
          <a:noFill/>
        </p:spPr>
        <p:txBody>
          <a:bodyPr wrap="square" lIns="67053" tIns="33526" rIns="67053" bIns="33526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719CA44-B2E8-47E8-BFA5-FEDBE5014722}"/>
              </a:ext>
            </a:extLst>
          </p:cNvPr>
          <p:cNvSpPr txBox="1"/>
          <p:nvPr/>
        </p:nvSpPr>
        <p:spPr>
          <a:xfrm>
            <a:off x="118179" y="2644109"/>
            <a:ext cx="204624" cy="298539"/>
          </a:xfrm>
          <a:prstGeom prst="rect">
            <a:avLst/>
          </a:prstGeom>
          <a:noFill/>
        </p:spPr>
        <p:txBody>
          <a:bodyPr wrap="square" lIns="67053" tIns="33526" rIns="67053" bIns="33526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1933741" y="1280757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26.3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2702526" y="1275668"/>
            <a:ext cx="51853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10.19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1933741" y="2307635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32.5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2771106" y="2302546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30.9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3232643" y="1273634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26.6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4070008" y="1268545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15.1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3232643" y="2300512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21.5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4070008" y="2295423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36.7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4546693" y="1279147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24.4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5384058" y="1274058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9.10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4546693" y="2306025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32.4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5384058" y="2300936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34.0</a:t>
            </a:r>
          </a:p>
        </p:txBody>
      </p:sp>
      <p:pic>
        <p:nvPicPr>
          <p:cNvPr id="49322" name="Picture 170">
            <a:extLst>
              <a:ext uri="{FF2B5EF4-FFF2-40B4-BE49-F238E27FC236}">
                <a16:creationId xmlns:a16="http://schemas.microsoft.com/office/drawing/2014/main" id="{EFD4BDF2-4D2E-4CAD-BEDC-B5202E787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797" y="2929130"/>
            <a:ext cx="1219200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323" name="Picture 171">
            <a:extLst>
              <a:ext uri="{FF2B5EF4-FFF2-40B4-BE49-F238E27FC236}">
                <a16:creationId xmlns:a16="http://schemas.microsoft.com/office/drawing/2014/main" id="{125A3429-FB2E-4354-9451-FC519919D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097" y="2929130"/>
            <a:ext cx="1219200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324" name="Picture 172">
            <a:extLst>
              <a:ext uri="{FF2B5EF4-FFF2-40B4-BE49-F238E27FC236}">
                <a16:creationId xmlns:a16="http://schemas.microsoft.com/office/drawing/2014/main" id="{7A2F445E-43A2-478D-94D9-E8E19F660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97" y="2929130"/>
            <a:ext cx="1219200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325" name="Picture 173">
            <a:extLst>
              <a:ext uri="{FF2B5EF4-FFF2-40B4-BE49-F238E27FC236}">
                <a16:creationId xmlns:a16="http://schemas.microsoft.com/office/drawing/2014/main" id="{51C7E21C-949E-4DD4-9619-311196C04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397" y="2929130"/>
            <a:ext cx="1219200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TextBox 76">
            <a:extLst>
              <a:ext uri="{FF2B5EF4-FFF2-40B4-BE49-F238E27FC236}">
                <a16:creationId xmlns:a16="http://schemas.microsoft.com/office/drawing/2014/main" id="{ED8C104A-BFBA-4141-8A68-E31183CF5C56}"/>
              </a:ext>
            </a:extLst>
          </p:cNvPr>
          <p:cNvSpPr txBox="1"/>
          <p:nvPr/>
        </p:nvSpPr>
        <p:spPr>
          <a:xfrm rot="16200000">
            <a:off x="1195285" y="6967738"/>
            <a:ext cx="484870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PD-1</a:t>
            </a:r>
          </a:p>
        </p:txBody>
      </p:sp>
      <p:sp>
        <p:nvSpPr>
          <p:cNvPr id="103" name="TextBox 77">
            <a:extLst>
              <a:ext uri="{FF2B5EF4-FFF2-40B4-BE49-F238E27FC236}">
                <a16:creationId xmlns:a16="http://schemas.microsoft.com/office/drawing/2014/main" id="{40962342-60A1-4D62-8D62-7A10510F938E}"/>
              </a:ext>
            </a:extLst>
          </p:cNvPr>
          <p:cNvSpPr txBox="1"/>
          <p:nvPr/>
        </p:nvSpPr>
        <p:spPr>
          <a:xfrm>
            <a:off x="1440948" y="7271831"/>
            <a:ext cx="654789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CXCR3</a:t>
            </a:r>
          </a:p>
        </p:txBody>
      </p:sp>
      <p:pic>
        <p:nvPicPr>
          <p:cNvPr id="107" name="Picture 94">
            <a:extLst>
              <a:ext uri="{FF2B5EF4-FFF2-40B4-BE49-F238E27FC236}">
                <a16:creationId xmlns:a16="http://schemas.microsoft.com/office/drawing/2014/main" id="{B8137030-73D2-44BF-8CAD-EC6ED6AA301E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7097" t="26016" r="-1933" b="49421"/>
          <a:stretch/>
        </p:blipFill>
        <p:spPr>
          <a:xfrm>
            <a:off x="2989180" y="5839431"/>
            <a:ext cx="1309062" cy="1258719"/>
          </a:xfrm>
          <a:prstGeom prst="rect">
            <a:avLst/>
          </a:prstGeom>
        </p:spPr>
      </p:pic>
      <p:sp>
        <p:nvSpPr>
          <p:cNvPr id="108" name="CasellaDiTesto 28">
            <a:extLst>
              <a:ext uri="{FF2B5EF4-FFF2-40B4-BE49-F238E27FC236}">
                <a16:creationId xmlns:a16="http://schemas.microsoft.com/office/drawing/2014/main" id="{759C4C72-7EDF-42F7-9F79-DE8213916FAF}"/>
              </a:ext>
            </a:extLst>
          </p:cNvPr>
          <p:cNvSpPr txBox="1"/>
          <p:nvPr/>
        </p:nvSpPr>
        <p:spPr>
          <a:xfrm>
            <a:off x="4671437" y="5556360"/>
            <a:ext cx="425560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T1D</a:t>
            </a:r>
          </a:p>
        </p:txBody>
      </p:sp>
      <p:sp>
        <p:nvSpPr>
          <p:cNvPr id="112" name="CasellaDiTesto 28">
            <a:extLst>
              <a:ext uri="{FF2B5EF4-FFF2-40B4-BE49-F238E27FC236}">
                <a16:creationId xmlns:a16="http://schemas.microsoft.com/office/drawing/2014/main" id="{2054B75C-C069-48DA-8274-64423B422785}"/>
              </a:ext>
            </a:extLst>
          </p:cNvPr>
          <p:cNvSpPr txBox="1"/>
          <p:nvPr/>
        </p:nvSpPr>
        <p:spPr>
          <a:xfrm>
            <a:off x="3397139" y="5556139"/>
            <a:ext cx="515328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AAb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13" name="CasellaDiTesto 28">
            <a:extLst>
              <a:ext uri="{FF2B5EF4-FFF2-40B4-BE49-F238E27FC236}">
                <a16:creationId xmlns:a16="http://schemas.microsoft.com/office/drawing/2014/main" id="{29672C4F-5DB1-4F6C-9470-4FF5427010A6}"/>
              </a:ext>
            </a:extLst>
          </p:cNvPr>
          <p:cNvSpPr txBox="1"/>
          <p:nvPr/>
        </p:nvSpPr>
        <p:spPr>
          <a:xfrm>
            <a:off x="2112002" y="5556963"/>
            <a:ext cx="476856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AAb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114" name="TextBox 106">
            <a:extLst>
              <a:ext uri="{FF2B5EF4-FFF2-40B4-BE49-F238E27FC236}">
                <a16:creationId xmlns:a16="http://schemas.microsoft.com/office/drawing/2014/main" id="{AE47A1CC-B467-41C7-AF6C-0A94DEF6C5F7}"/>
              </a:ext>
            </a:extLst>
          </p:cNvPr>
          <p:cNvSpPr txBox="1"/>
          <p:nvPr/>
        </p:nvSpPr>
        <p:spPr>
          <a:xfrm>
            <a:off x="89936" y="5136418"/>
            <a:ext cx="204624" cy="298539"/>
          </a:xfrm>
          <a:prstGeom prst="rect">
            <a:avLst/>
          </a:prstGeom>
          <a:noFill/>
        </p:spPr>
        <p:txBody>
          <a:bodyPr wrap="square" lIns="67053" tIns="33526" rIns="67053" bIns="33526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15" name="TextBox 107">
            <a:extLst>
              <a:ext uri="{FF2B5EF4-FFF2-40B4-BE49-F238E27FC236}">
                <a16:creationId xmlns:a16="http://schemas.microsoft.com/office/drawing/2014/main" id="{E874327A-E44A-4216-8359-EF22D628318C}"/>
              </a:ext>
            </a:extLst>
          </p:cNvPr>
          <p:cNvSpPr txBox="1"/>
          <p:nvPr/>
        </p:nvSpPr>
        <p:spPr>
          <a:xfrm>
            <a:off x="92768" y="7626261"/>
            <a:ext cx="204624" cy="298539"/>
          </a:xfrm>
          <a:prstGeom prst="rect">
            <a:avLst/>
          </a:prstGeom>
          <a:noFill/>
        </p:spPr>
        <p:txBody>
          <a:bodyPr wrap="square" lIns="67053" tIns="33526" rIns="67053" bIns="33526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16" name="TextBox 87">
            <a:extLst>
              <a:ext uri="{FF2B5EF4-FFF2-40B4-BE49-F238E27FC236}">
                <a16:creationId xmlns:a16="http://schemas.microsoft.com/office/drawing/2014/main" id="{90E7EAB7-F34A-4146-9B0D-74615D8092AF}"/>
              </a:ext>
            </a:extLst>
          </p:cNvPr>
          <p:cNvSpPr txBox="1"/>
          <p:nvPr/>
        </p:nvSpPr>
        <p:spPr>
          <a:xfrm rot="16200000">
            <a:off x="594668" y="8747686"/>
            <a:ext cx="1427436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CXCR3-PD-1+ (%)</a:t>
            </a:r>
          </a:p>
        </p:txBody>
      </p:sp>
      <p:sp>
        <p:nvSpPr>
          <p:cNvPr id="117" name="TextBox 88">
            <a:extLst>
              <a:ext uri="{FF2B5EF4-FFF2-40B4-BE49-F238E27FC236}">
                <a16:creationId xmlns:a16="http://schemas.microsoft.com/office/drawing/2014/main" id="{A20EA74A-7D0A-4554-BC47-78E1CCC090FC}"/>
              </a:ext>
            </a:extLst>
          </p:cNvPr>
          <p:cNvSpPr txBox="1"/>
          <p:nvPr/>
        </p:nvSpPr>
        <p:spPr>
          <a:xfrm rot="16200000">
            <a:off x="2195794" y="8693225"/>
            <a:ext cx="1465908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CXCR3+PD-1+ (%)</a:t>
            </a:r>
          </a:p>
        </p:txBody>
      </p:sp>
      <p:sp>
        <p:nvSpPr>
          <p:cNvPr id="118" name="TextBox 89">
            <a:extLst>
              <a:ext uri="{FF2B5EF4-FFF2-40B4-BE49-F238E27FC236}">
                <a16:creationId xmlns:a16="http://schemas.microsoft.com/office/drawing/2014/main" id="{0C864A33-F433-459E-AAA4-5E276888B8BE}"/>
              </a:ext>
            </a:extLst>
          </p:cNvPr>
          <p:cNvSpPr txBox="1"/>
          <p:nvPr/>
        </p:nvSpPr>
        <p:spPr>
          <a:xfrm rot="16200000">
            <a:off x="3861890" y="8658734"/>
            <a:ext cx="1427436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CXCR3+PD-1- (%)</a:t>
            </a:r>
          </a:p>
        </p:txBody>
      </p:sp>
      <p:pic>
        <p:nvPicPr>
          <p:cNvPr id="119" name="Picture 118"/>
          <p:cNvPicPr>
            <a:picLocks noChangeAspect="1"/>
          </p:cNvPicPr>
          <p:nvPr/>
        </p:nvPicPr>
        <p:blipFill rotWithShape="1">
          <a:blip r:embed="rId11"/>
          <a:srcRect b="22985"/>
          <a:stretch/>
        </p:blipFill>
        <p:spPr>
          <a:xfrm>
            <a:off x="1326326" y="5684354"/>
            <a:ext cx="1666875" cy="1606514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 rotWithShape="1">
          <a:blip r:embed="rId12"/>
          <a:srcRect l="16034" t="1" b="32942"/>
          <a:stretch/>
        </p:blipFill>
        <p:spPr>
          <a:xfrm>
            <a:off x="4256542" y="5684354"/>
            <a:ext cx="1271645" cy="1398800"/>
          </a:xfrm>
          <a:prstGeom prst="rect">
            <a:avLst/>
          </a:prstGeom>
        </p:spPr>
      </p:pic>
      <p:sp>
        <p:nvSpPr>
          <p:cNvPr id="121" name="Rectangle 120"/>
          <p:cNvSpPr/>
          <p:nvPr/>
        </p:nvSpPr>
        <p:spPr>
          <a:xfrm>
            <a:off x="3920014" y="5913831"/>
            <a:ext cx="271549" cy="121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3942407" y="6888168"/>
            <a:ext cx="271549" cy="121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3070041" y="6862418"/>
            <a:ext cx="271549" cy="121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3060480" y="5913831"/>
            <a:ext cx="271549" cy="121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1739200" y="5822514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10.2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2507985" y="5817425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17.0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1739200" y="6849392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51.0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2576565" y="6844303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21.9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3014834" y="5817497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15.1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3783619" y="5812408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7.88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3014834" y="6844375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59.0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3852199" y="6839286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18.0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4302937" y="5811961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3.01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5071722" y="5806872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6.82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4302937" y="6838839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60.9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560BB508-5584-486D-B9D4-FACFF87788C9}"/>
              </a:ext>
            </a:extLst>
          </p:cNvPr>
          <p:cNvSpPr txBox="1"/>
          <p:nvPr/>
        </p:nvSpPr>
        <p:spPr>
          <a:xfrm>
            <a:off x="5140302" y="6833750"/>
            <a:ext cx="433574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28.7</a:t>
            </a:r>
          </a:p>
        </p:txBody>
      </p:sp>
      <p:pic>
        <p:nvPicPr>
          <p:cNvPr id="137" name="Picture 3812">
            <a:extLst>
              <a:ext uri="{FF2B5EF4-FFF2-40B4-BE49-F238E27FC236}">
                <a16:creationId xmlns:a16="http://schemas.microsoft.com/office/drawing/2014/main" id="{22B0C017-24CA-4606-9E4F-663A170EC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669" y="7962900"/>
            <a:ext cx="118110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" name="Picture 3813">
            <a:extLst>
              <a:ext uri="{FF2B5EF4-FFF2-40B4-BE49-F238E27FC236}">
                <a16:creationId xmlns:a16="http://schemas.microsoft.com/office/drawing/2014/main" id="{ECED35AA-5431-4489-8624-77AD1A9FF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969" y="7950200"/>
            <a:ext cx="11938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" name="Picture 3814">
            <a:extLst>
              <a:ext uri="{FF2B5EF4-FFF2-40B4-BE49-F238E27FC236}">
                <a16:creationId xmlns:a16="http://schemas.microsoft.com/office/drawing/2014/main" id="{F5528770-D88B-4995-B728-EC85285BB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969" y="7924800"/>
            <a:ext cx="12065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CasellaDiTesto 28">
            <a:extLst>
              <a:ext uri="{FF2B5EF4-FFF2-40B4-BE49-F238E27FC236}">
                <a16:creationId xmlns:a16="http://schemas.microsoft.com/office/drawing/2014/main" id="{0E6C3061-65EE-43C5-8DC4-44CD982F6B84}"/>
              </a:ext>
            </a:extLst>
          </p:cNvPr>
          <p:cNvSpPr txBox="1"/>
          <p:nvPr/>
        </p:nvSpPr>
        <p:spPr>
          <a:xfrm>
            <a:off x="480426" y="621597"/>
            <a:ext cx="1004243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Whole Blood</a:t>
            </a:r>
          </a:p>
        </p:txBody>
      </p:sp>
      <p:sp>
        <p:nvSpPr>
          <p:cNvPr id="66" name="CasellaDiTesto 28">
            <a:extLst>
              <a:ext uri="{FF2B5EF4-FFF2-40B4-BE49-F238E27FC236}">
                <a16:creationId xmlns:a16="http://schemas.microsoft.com/office/drawing/2014/main" id="{65325182-EA9B-4784-A2B7-20B052A37D18}"/>
              </a:ext>
            </a:extLst>
          </p:cNvPr>
          <p:cNvSpPr txBox="1"/>
          <p:nvPr/>
        </p:nvSpPr>
        <p:spPr>
          <a:xfrm>
            <a:off x="480425" y="5396563"/>
            <a:ext cx="1004243" cy="252373"/>
          </a:xfrm>
          <a:prstGeom prst="rect">
            <a:avLst/>
          </a:prstGeom>
          <a:noFill/>
        </p:spPr>
        <p:txBody>
          <a:bodyPr wrap="none" lIns="67053" tIns="33526" rIns="67053" bIns="33526" rtlCol="0">
            <a:spAutoFit/>
          </a:bodyPr>
          <a:lstStyle/>
          <a:p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Whole Blood</a:t>
            </a:r>
          </a:p>
        </p:txBody>
      </p:sp>
    </p:spTree>
    <p:extLst>
      <p:ext uri="{BB962C8B-B14F-4D97-AF65-F5344CB8AC3E}">
        <p14:creationId xmlns:p14="http://schemas.microsoft.com/office/powerpoint/2010/main" val="775113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36847</TotalTime>
  <Words>69</Words>
  <Application>Microsoft Office PowerPoint</Application>
  <PresentationFormat>A4 Paper (210x297 mm)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Vecchione</dc:creator>
  <cp:lastModifiedBy>Andrea Vecchione</cp:lastModifiedBy>
  <cp:revision>662</cp:revision>
  <cp:lastPrinted>2020-10-22T16:40:43Z</cp:lastPrinted>
  <dcterms:created xsi:type="dcterms:W3CDTF">2018-07-16T14:40:18Z</dcterms:created>
  <dcterms:modified xsi:type="dcterms:W3CDTF">2021-07-12T10:47:25Z</dcterms:modified>
</cp:coreProperties>
</file>