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1" r:id="rId3"/>
    <p:sldId id="272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salem78@gmail.com" initials="v" lastIdx="9" clrIdx="0">
    <p:extLst>
      <p:ext uri="{19B8F6BF-5375-455C-9EA6-DF929625EA0E}">
        <p15:presenceInfo xmlns:p15="http://schemas.microsoft.com/office/powerpoint/2012/main" userId="07aed648ac3b4525" providerId="Windows Live"/>
      </p:ext>
    </p:extLst>
  </p:cmAuthor>
  <p:cmAuthor id="2" name="Microsoft Office User" initials="MOU" lastIdx="8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67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6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7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5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57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2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0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2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7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3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5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95E9-D06E-4CC5-8725-267A2D332F7E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ABC3-9527-4997-A04D-FCDB9D3F0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3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BBD2E-4BDA-460B-A659-56F8347E6F1D}"/>
              </a:ext>
            </a:extLst>
          </p:cNvPr>
          <p:cNvSpPr txBox="1"/>
          <p:nvPr/>
        </p:nvSpPr>
        <p:spPr>
          <a:xfrm>
            <a:off x="2313199" y="134312"/>
            <a:ext cx="2150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BD9D3-6E99-47CE-ADA7-743ACBC380B6}"/>
              </a:ext>
            </a:extLst>
          </p:cNvPr>
          <p:cNvSpPr txBox="1"/>
          <p:nvPr/>
        </p:nvSpPr>
        <p:spPr>
          <a:xfrm>
            <a:off x="184187" y="1125036"/>
            <a:ext cx="2368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1A.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DAAE75-15B2-4CF7-900F-D9204533C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59" y="1705365"/>
            <a:ext cx="5601394" cy="3038594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55D4385E-A1E1-4B1E-B069-4CFF3EA3F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803" y="905408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49A63F-E01A-4D3C-B652-188F5E2F7138}"/>
              </a:ext>
            </a:extLst>
          </p:cNvPr>
          <p:cNvSpPr txBox="1"/>
          <p:nvPr/>
        </p:nvSpPr>
        <p:spPr>
          <a:xfrm>
            <a:off x="184187" y="5984903"/>
            <a:ext cx="2399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1B. 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2562DB-B557-4D12-965F-30E16EF317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02558" y="7057635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0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1D73E96-71C9-4539-B822-9F1F86688B52}"/>
              </a:ext>
            </a:extLst>
          </p:cNvPr>
          <p:cNvSpPr txBox="1"/>
          <p:nvPr/>
        </p:nvSpPr>
        <p:spPr>
          <a:xfrm>
            <a:off x="365292" y="128347"/>
            <a:ext cx="640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1DDCB3-A6D2-4162-A8AE-AC37BF20F74E}"/>
              </a:ext>
            </a:extLst>
          </p:cNvPr>
          <p:cNvSpPr txBox="1"/>
          <p:nvPr/>
        </p:nvSpPr>
        <p:spPr>
          <a:xfrm>
            <a:off x="224629" y="5449669"/>
            <a:ext cx="640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2B and 2C.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3469CE-D873-7348-ABCE-3E1AC9C21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9326032"/>
            <a:ext cx="4254500" cy="2413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416B1B-C794-4745-A762-0F95476F5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6643511"/>
            <a:ext cx="4445000" cy="254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B425FD-824E-7247-8E93-80B674510A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0" y="1187409"/>
            <a:ext cx="42545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7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29591DC-9E42-42DF-B428-FFD0290E3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99" y="9629752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2E813-FD34-4A26-B01A-EB673B117516}"/>
              </a:ext>
            </a:extLst>
          </p:cNvPr>
          <p:cNvSpPr txBox="1"/>
          <p:nvPr/>
        </p:nvSpPr>
        <p:spPr>
          <a:xfrm>
            <a:off x="224629" y="4839968"/>
            <a:ext cx="640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2F and 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BF78E1-F08F-48A4-8377-D0F4E0F36ED0}"/>
              </a:ext>
            </a:extLst>
          </p:cNvPr>
          <p:cNvSpPr txBox="1"/>
          <p:nvPr/>
        </p:nvSpPr>
        <p:spPr>
          <a:xfrm>
            <a:off x="252403" y="79710"/>
            <a:ext cx="640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77D15E-0F99-45FB-820B-14CE8C1892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77"/>
          <a:stretch/>
        </p:blipFill>
        <p:spPr>
          <a:xfrm>
            <a:off x="918199" y="1112497"/>
            <a:ext cx="4938188" cy="34935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651909-D758-FD48-9D7F-769DA8388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739" y="5193472"/>
            <a:ext cx="2616200" cy="2679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4C058E-A882-4C4A-ACAD-9221C5D57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39" y="5193472"/>
            <a:ext cx="44069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8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30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Salem</dc:creator>
  <cp:lastModifiedBy>Microsoft Office User</cp:lastModifiedBy>
  <cp:revision>91</cp:revision>
  <dcterms:created xsi:type="dcterms:W3CDTF">2020-12-10T10:19:39Z</dcterms:created>
  <dcterms:modified xsi:type="dcterms:W3CDTF">2021-05-09T22:50:18Z</dcterms:modified>
</cp:coreProperties>
</file>