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9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11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4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5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57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07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1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27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88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40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70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B351-C44D-4F2A-9FE9-2893E5F806CA}" type="datetimeFigureOut">
              <a:rPr lang="fr-FR" smtClean="0"/>
              <a:t>19/07/2020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CCFA-F3E3-457F-9FAC-059C87F09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61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181398" y="348470"/>
            <a:ext cx="6478706" cy="627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37464" y="326202"/>
            <a:ext cx="152934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25479" y="3119356"/>
            <a:ext cx="796604" cy="247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 rot="19928898">
            <a:off x="6069274" y="3550936"/>
            <a:ext cx="8395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(31,21)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748981" y="3121036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623024" y="3727732"/>
            <a:ext cx="694087" cy="247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668668" y="4273926"/>
            <a:ext cx="719296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(21,11)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246526" y="3732774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357534" y="3559672"/>
            <a:ext cx="626863" cy="247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913372" y="3903640"/>
            <a:ext cx="628544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(11,1)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891964" y="3563034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13830" y="4781467"/>
            <a:ext cx="678962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15510" y="4783148"/>
            <a:ext cx="719296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(12,11)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135651" y="4783148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891876" y="3336153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656592" y="3600007"/>
            <a:ext cx="235284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64" name="Groupe 163"/>
          <p:cNvGrpSpPr/>
          <p:nvPr/>
        </p:nvGrpSpPr>
        <p:grpSpPr>
          <a:xfrm>
            <a:off x="5412905" y="3818137"/>
            <a:ext cx="796604" cy="762991"/>
            <a:chOff x="5386016" y="3169774"/>
            <a:chExt cx="796604" cy="762991"/>
          </a:xfrm>
        </p:grpSpPr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668356" y="3336153"/>
              <a:ext cx="317633" cy="262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IDL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5386016" y="3169774"/>
              <a:ext cx="796604" cy="762991"/>
            </a:xfrm>
            <a:custGeom>
              <a:avLst/>
              <a:gdLst>
                <a:gd name="T0" fmla="*/ 213 w 474"/>
                <a:gd name="T1" fmla="*/ 1 h 454"/>
                <a:gd name="T2" fmla="*/ 179 w 474"/>
                <a:gd name="T3" fmla="*/ 8 h 454"/>
                <a:gd name="T4" fmla="*/ 146 w 474"/>
                <a:gd name="T5" fmla="*/ 17 h 454"/>
                <a:gd name="T6" fmla="*/ 116 w 474"/>
                <a:gd name="T7" fmla="*/ 32 h 454"/>
                <a:gd name="T8" fmla="*/ 87 w 474"/>
                <a:gd name="T9" fmla="*/ 52 h 454"/>
                <a:gd name="T10" fmla="*/ 62 w 474"/>
                <a:gd name="T11" fmla="*/ 75 h 454"/>
                <a:gd name="T12" fmla="*/ 41 w 474"/>
                <a:gd name="T13" fmla="*/ 100 h 454"/>
                <a:gd name="T14" fmla="*/ 24 w 474"/>
                <a:gd name="T15" fmla="*/ 129 h 454"/>
                <a:gd name="T16" fmla="*/ 11 w 474"/>
                <a:gd name="T17" fmla="*/ 159 h 454"/>
                <a:gd name="T18" fmla="*/ 4 w 474"/>
                <a:gd name="T19" fmla="*/ 193 h 454"/>
                <a:gd name="T20" fmla="*/ 0 w 474"/>
                <a:gd name="T21" fmla="*/ 227 h 454"/>
                <a:gd name="T22" fmla="*/ 4 w 474"/>
                <a:gd name="T23" fmla="*/ 262 h 454"/>
                <a:gd name="T24" fmla="*/ 11 w 474"/>
                <a:gd name="T25" fmla="*/ 295 h 454"/>
                <a:gd name="T26" fmla="*/ 24 w 474"/>
                <a:gd name="T27" fmla="*/ 326 h 454"/>
                <a:gd name="T28" fmla="*/ 41 w 474"/>
                <a:gd name="T29" fmla="*/ 353 h 454"/>
                <a:gd name="T30" fmla="*/ 62 w 474"/>
                <a:gd name="T31" fmla="*/ 379 h 454"/>
                <a:gd name="T32" fmla="*/ 87 w 474"/>
                <a:gd name="T33" fmla="*/ 402 h 454"/>
                <a:gd name="T34" fmla="*/ 116 w 474"/>
                <a:gd name="T35" fmla="*/ 421 h 454"/>
                <a:gd name="T36" fmla="*/ 146 w 474"/>
                <a:gd name="T37" fmla="*/ 437 h 454"/>
                <a:gd name="T38" fmla="*/ 179 w 474"/>
                <a:gd name="T39" fmla="*/ 447 h 454"/>
                <a:gd name="T40" fmla="*/ 213 w 474"/>
                <a:gd name="T41" fmla="*/ 454 h 454"/>
                <a:gd name="T42" fmla="*/ 250 w 474"/>
                <a:gd name="T43" fmla="*/ 454 h 454"/>
                <a:gd name="T44" fmla="*/ 286 w 474"/>
                <a:gd name="T45" fmla="*/ 449 h 454"/>
                <a:gd name="T46" fmla="*/ 320 w 474"/>
                <a:gd name="T47" fmla="*/ 440 h 454"/>
                <a:gd name="T48" fmla="*/ 351 w 474"/>
                <a:gd name="T49" fmla="*/ 426 h 454"/>
                <a:gd name="T50" fmla="*/ 379 w 474"/>
                <a:gd name="T51" fmla="*/ 409 h 454"/>
                <a:gd name="T52" fmla="*/ 407 w 474"/>
                <a:gd name="T53" fmla="*/ 389 h 454"/>
                <a:gd name="T54" fmla="*/ 428 w 474"/>
                <a:gd name="T55" fmla="*/ 363 h 454"/>
                <a:gd name="T56" fmla="*/ 447 w 474"/>
                <a:gd name="T57" fmla="*/ 335 h 454"/>
                <a:gd name="T58" fmla="*/ 460 w 474"/>
                <a:gd name="T59" fmla="*/ 305 h 454"/>
                <a:gd name="T60" fmla="*/ 469 w 474"/>
                <a:gd name="T61" fmla="*/ 273 h 454"/>
                <a:gd name="T62" fmla="*/ 474 w 474"/>
                <a:gd name="T63" fmla="*/ 239 h 454"/>
                <a:gd name="T64" fmla="*/ 474 w 474"/>
                <a:gd name="T65" fmla="*/ 204 h 454"/>
                <a:gd name="T66" fmla="*/ 468 w 474"/>
                <a:gd name="T67" fmla="*/ 171 h 454"/>
                <a:gd name="T68" fmla="*/ 457 w 474"/>
                <a:gd name="T69" fmla="*/ 138 h 454"/>
                <a:gd name="T70" fmla="*/ 442 w 474"/>
                <a:gd name="T71" fmla="*/ 110 h 454"/>
                <a:gd name="T72" fmla="*/ 420 w 474"/>
                <a:gd name="T73" fmla="*/ 83 h 454"/>
                <a:gd name="T74" fmla="*/ 397 w 474"/>
                <a:gd name="T75" fmla="*/ 58 h 454"/>
                <a:gd name="T76" fmla="*/ 369 w 474"/>
                <a:gd name="T77" fmla="*/ 38 h 454"/>
                <a:gd name="T78" fmla="*/ 342 w 474"/>
                <a:gd name="T79" fmla="*/ 22 h 454"/>
                <a:gd name="T80" fmla="*/ 309 w 474"/>
                <a:gd name="T81" fmla="*/ 10 h 454"/>
                <a:gd name="T82" fmla="*/ 274 w 474"/>
                <a:gd name="T83" fmla="*/ 3 h 454"/>
                <a:gd name="T84" fmla="*/ 238 w 474"/>
                <a:gd name="T8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4" h="454">
                  <a:moveTo>
                    <a:pt x="238" y="0"/>
                  </a:moveTo>
                  <a:lnTo>
                    <a:pt x="226" y="1"/>
                  </a:lnTo>
                  <a:lnTo>
                    <a:pt x="213" y="1"/>
                  </a:lnTo>
                  <a:lnTo>
                    <a:pt x="203" y="3"/>
                  </a:lnTo>
                  <a:lnTo>
                    <a:pt x="189" y="6"/>
                  </a:lnTo>
                  <a:lnTo>
                    <a:pt x="179" y="8"/>
                  </a:lnTo>
                  <a:lnTo>
                    <a:pt x="168" y="10"/>
                  </a:lnTo>
                  <a:lnTo>
                    <a:pt x="157" y="15"/>
                  </a:lnTo>
                  <a:lnTo>
                    <a:pt x="146" y="17"/>
                  </a:lnTo>
                  <a:lnTo>
                    <a:pt x="134" y="22"/>
                  </a:lnTo>
                  <a:lnTo>
                    <a:pt x="126" y="29"/>
                  </a:lnTo>
                  <a:lnTo>
                    <a:pt x="116" y="32"/>
                  </a:lnTo>
                  <a:lnTo>
                    <a:pt x="106" y="38"/>
                  </a:lnTo>
                  <a:lnTo>
                    <a:pt x="96" y="46"/>
                  </a:lnTo>
                  <a:lnTo>
                    <a:pt x="87" y="52"/>
                  </a:lnTo>
                  <a:lnTo>
                    <a:pt x="78" y="58"/>
                  </a:lnTo>
                  <a:lnTo>
                    <a:pt x="70" y="66"/>
                  </a:lnTo>
                  <a:lnTo>
                    <a:pt x="62" y="75"/>
                  </a:lnTo>
                  <a:lnTo>
                    <a:pt x="55" y="83"/>
                  </a:lnTo>
                  <a:lnTo>
                    <a:pt x="47" y="92"/>
                  </a:lnTo>
                  <a:lnTo>
                    <a:pt x="41" y="100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4" y="129"/>
                  </a:lnTo>
                  <a:lnTo>
                    <a:pt x="19" y="138"/>
                  </a:lnTo>
                  <a:lnTo>
                    <a:pt x="16" y="150"/>
                  </a:lnTo>
                  <a:lnTo>
                    <a:pt x="11" y="159"/>
                  </a:lnTo>
                  <a:lnTo>
                    <a:pt x="9" y="171"/>
                  </a:lnTo>
                  <a:lnTo>
                    <a:pt x="6" y="182"/>
                  </a:lnTo>
                  <a:lnTo>
                    <a:pt x="4" y="193"/>
                  </a:lnTo>
                  <a:lnTo>
                    <a:pt x="1" y="204"/>
                  </a:lnTo>
                  <a:lnTo>
                    <a:pt x="1" y="216"/>
                  </a:lnTo>
                  <a:lnTo>
                    <a:pt x="0" y="227"/>
                  </a:lnTo>
                  <a:lnTo>
                    <a:pt x="1" y="239"/>
                  </a:lnTo>
                  <a:lnTo>
                    <a:pt x="1" y="251"/>
                  </a:lnTo>
                  <a:lnTo>
                    <a:pt x="4" y="262"/>
                  </a:lnTo>
                  <a:lnTo>
                    <a:pt x="6" y="273"/>
                  </a:lnTo>
                  <a:lnTo>
                    <a:pt x="9" y="284"/>
                  </a:lnTo>
                  <a:lnTo>
                    <a:pt x="11" y="295"/>
                  </a:lnTo>
                  <a:lnTo>
                    <a:pt x="16" y="305"/>
                  </a:lnTo>
                  <a:lnTo>
                    <a:pt x="19" y="316"/>
                  </a:lnTo>
                  <a:lnTo>
                    <a:pt x="24" y="326"/>
                  </a:lnTo>
                  <a:lnTo>
                    <a:pt x="30" y="335"/>
                  </a:lnTo>
                  <a:lnTo>
                    <a:pt x="35" y="345"/>
                  </a:lnTo>
                  <a:lnTo>
                    <a:pt x="41" y="353"/>
                  </a:lnTo>
                  <a:lnTo>
                    <a:pt x="47" y="363"/>
                  </a:lnTo>
                  <a:lnTo>
                    <a:pt x="55" y="372"/>
                  </a:lnTo>
                  <a:lnTo>
                    <a:pt x="62" y="379"/>
                  </a:lnTo>
                  <a:lnTo>
                    <a:pt x="70" y="389"/>
                  </a:lnTo>
                  <a:lnTo>
                    <a:pt x="78" y="395"/>
                  </a:lnTo>
                  <a:lnTo>
                    <a:pt x="87" y="402"/>
                  </a:lnTo>
                  <a:lnTo>
                    <a:pt x="96" y="409"/>
                  </a:lnTo>
                  <a:lnTo>
                    <a:pt x="106" y="415"/>
                  </a:lnTo>
                  <a:lnTo>
                    <a:pt x="116" y="421"/>
                  </a:lnTo>
                  <a:lnTo>
                    <a:pt x="126" y="426"/>
                  </a:lnTo>
                  <a:lnTo>
                    <a:pt x="134" y="433"/>
                  </a:lnTo>
                  <a:lnTo>
                    <a:pt x="146" y="437"/>
                  </a:lnTo>
                  <a:lnTo>
                    <a:pt x="157" y="440"/>
                  </a:lnTo>
                  <a:lnTo>
                    <a:pt x="168" y="444"/>
                  </a:lnTo>
                  <a:lnTo>
                    <a:pt x="179" y="447"/>
                  </a:lnTo>
                  <a:lnTo>
                    <a:pt x="189" y="449"/>
                  </a:lnTo>
                  <a:lnTo>
                    <a:pt x="203" y="452"/>
                  </a:lnTo>
                  <a:lnTo>
                    <a:pt x="213" y="454"/>
                  </a:lnTo>
                  <a:lnTo>
                    <a:pt x="226" y="454"/>
                  </a:lnTo>
                  <a:lnTo>
                    <a:pt x="238" y="454"/>
                  </a:lnTo>
                  <a:lnTo>
                    <a:pt x="250" y="454"/>
                  </a:lnTo>
                  <a:lnTo>
                    <a:pt x="263" y="454"/>
                  </a:lnTo>
                  <a:lnTo>
                    <a:pt x="274" y="452"/>
                  </a:lnTo>
                  <a:lnTo>
                    <a:pt x="286" y="449"/>
                  </a:lnTo>
                  <a:lnTo>
                    <a:pt x="297" y="447"/>
                  </a:lnTo>
                  <a:lnTo>
                    <a:pt x="309" y="444"/>
                  </a:lnTo>
                  <a:lnTo>
                    <a:pt x="320" y="440"/>
                  </a:lnTo>
                  <a:lnTo>
                    <a:pt x="330" y="437"/>
                  </a:lnTo>
                  <a:lnTo>
                    <a:pt x="342" y="433"/>
                  </a:lnTo>
                  <a:lnTo>
                    <a:pt x="351" y="426"/>
                  </a:lnTo>
                  <a:lnTo>
                    <a:pt x="361" y="421"/>
                  </a:lnTo>
                  <a:lnTo>
                    <a:pt x="369" y="415"/>
                  </a:lnTo>
                  <a:lnTo>
                    <a:pt x="379" y="409"/>
                  </a:lnTo>
                  <a:lnTo>
                    <a:pt x="388" y="402"/>
                  </a:lnTo>
                  <a:lnTo>
                    <a:pt x="397" y="395"/>
                  </a:lnTo>
                  <a:lnTo>
                    <a:pt x="407" y="389"/>
                  </a:lnTo>
                  <a:lnTo>
                    <a:pt x="414" y="379"/>
                  </a:lnTo>
                  <a:lnTo>
                    <a:pt x="420" y="372"/>
                  </a:lnTo>
                  <a:lnTo>
                    <a:pt x="428" y="363"/>
                  </a:lnTo>
                  <a:lnTo>
                    <a:pt x="434" y="353"/>
                  </a:lnTo>
                  <a:lnTo>
                    <a:pt x="442" y="345"/>
                  </a:lnTo>
                  <a:lnTo>
                    <a:pt x="447" y="335"/>
                  </a:lnTo>
                  <a:lnTo>
                    <a:pt x="452" y="326"/>
                  </a:lnTo>
                  <a:lnTo>
                    <a:pt x="457" y="316"/>
                  </a:lnTo>
                  <a:lnTo>
                    <a:pt x="460" y="305"/>
                  </a:lnTo>
                  <a:lnTo>
                    <a:pt x="465" y="295"/>
                  </a:lnTo>
                  <a:lnTo>
                    <a:pt x="468" y="284"/>
                  </a:lnTo>
                  <a:lnTo>
                    <a:pt x="469" y="273"/>
                  </a:lnTo>
                  <a:lnTo>
                    <a:pt x="473" y="262"/>
                  </a:lnTo>
                  <a:lnTo>
                    <a:pt x="474" y="251"/>
                  </a:lnTo>
                  <a:lnTo>
                    <a:pt x="474" y="239"/>
                  </a:lnTo>
                  <a:lnTo>
                    <a:pt x="474" y="227"/>
                  </a:lnTo>
                  <a:lnTo>
                    <a:pt x="474" y="216"/>
                  </a:lnTo>
                  <a:lnTo>
                    <a:pt x="474" y="204"/>
                  </a:lnTo>
                  <a:lnTo>
                    <a:pt x="473" y="193"/>
                  </a:lnTo>
                  <a:lnTo>
                    <a:pt x="469" y="182"/>
                  </a:lnTo>
                  <a:lnTo>
                    <a:pt x="468" y="171"/>
                  </a:lnTo>
                  <a:lnTo>
                    <a:pt x="465" y="159"/>
                  </a:lnTo>
                  <a:lnTo>
                    <a:pt x="460" y="150"/>
                  </a:lnTo>
                  <a:lnTo>
                    <a:pt x="457" y="138"/>
                  </a:lnTo>
                  <a:lnTo>
                    <a:pt x="452" y="129"/>
                  </a:lnTo>
                  <a:lnTo>
                    <a:pt x="447" y="119"/>
                  </a:lnTo>
                  <a:lnTo>
                    <a:pt x="442" y="110"/>
                  </a:lnTo>
                  <a:lnTo>
                    <a:pt x="434" y="100"/>
                  </a:lnTo>
                  <a:lnTo>
                    <a:pt x="428" y="92"/>
                  </a:lnTo>
                  <a:lnTo>
                    <a:pt x="420" y="83"/>
                  </a:lnTo>
                  <a:lnTo>
                    <a:pt x="414" y="75"/>
                  </a:lnTo>
                  <a:lnTo>
                    <a:pt x="407" y="66"/>
                  </a:lnTo>
                  <a:lnTo>
                    <a:pt x="397" y="58"/>
                  </a:lnTo>
                  <a:lnTo>
                    <a:pt x="388" y="52"/>
                  </a:lnTo>
                  <a:lnTo>
                    <a:pt x="379" y="46"/>
                  </a:lnTo>
                  <a:lnTo>
                    <a:pt x="369" y="38"/>
                  </a:lnTo>
                  <a:lnTo>
                    <a:pt x="361" y="32"/>
                  </a:lnTo>
                  <a:lnTo>
                    <a:pt x="351" y="29"/>
                  </a:lnTo>
                  <a:lnTo>
                    <a:pt x="342" y="22"/>
                  </a:lnTo>
                  <a:lnTo>
                    <a:pt x="330" y="17"/>
                  </a:lnTo>
                  <a:lnTo>
                    <a:pt x="320" y="15"/>
                  </a:lnTo>
                  <a:lnTo>
                    <a:pt x="309" y="10"/>
                  </a:lnTo>
                  <a:lnTo>
                    <a:pt x="297" y="8"/>
                  </a:lnTo>
                  <a:lnTo>
                    <a:pt x="286" y="6"/>
                  </a:lnTo>
                  <a:lnTo>
                    <a:pt x="274" y="3"/>
                  </a:lnTo>
                  <a:lnTo>
                    <a:pt x="263" y="1"/>
                  </a:lnTo>
                  <a:lnTo>
                    <a:pt x="250" y="1"/>
                  </a:lnTo>
                  <a:lnTo>
                    <a:pt x="238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5658273" y="3601687"/>
              <a:ext cx="273938" cy="262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4" name="Rectangle 71"/>
          <p:cNvSpPr>
            <a:spLocks noChangeArrowheads="1"/>
          </p:cNvSpPr>
          <p:nvPr/>
        </p:nvSpPr>
        <p:spPr bwMode="auto">
          <a:xfrm>
            <a:off x="4473451" y="1085832"/>
            <a:ext cx="1497413" cy="678962"/>
          </a:xfrm>
          <a:prstGeom prst="rect">
            <a:avLst/>
          </a:prstGeom>
          <a:noFill/>
          <a:ln w="11113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5" name="Rectangle 72"/>
          <p:cNvSpPr>
            <a:spLocks noChangeArrowheads="1"/>
          </p:cNvSpPr>
          <p:nvPr/>
        </p:nvSpPr>
        <p:spPr bwMode="auto">
          <a:xfrm>
            <a:off x="4920490" y="1210183"/>
            <a:ext cx="490735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Delay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73"/>
          <p:cNvSpPr>
            <a:spLocks noChangeArrowheads="1"/>
          </p:cNvSpPr>
          <p:nvPr/>
        </p:nvSpPr>
        <p:spPr bwMode="auto">
          <a:xfrm>
            <a:off x="5317111" y="1242128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77"/>
          <p:cNvSpPr>
            <a:spLocks noChangeArrowheads="1"/>
          </p:cNvSpPr>
          <p:nvPr/>
        </p:nvSpPr>
        <p:spPr bwMode="auto">
          <a:xfrm>
            <a:off x="2285312" y="1258934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78"/>
          <p:cNvSpPr>
            <a:spLocks noChangeArrowheads="1"/>
          </p:cNvSpPr>
          <p:nvPr/>
        </p:nvSpPr>
        <p:spPr bwMode="auto">
          <a:xfrm>
            <a:off x="2323966" y="1258934"/>
            <a:ext cx="64030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Leucine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79"/>
          <p:cNvSpPr>
            <a:spLocks noChangeArrowheads="1"/>
          </p:cNvSpPr>
          <p:nvPr/>
        </p:nvSpPr>
        <p:spPr bwMode="auto">
          <a:xfrm>
            <a:off x="2868480" y="1258934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Freeform 80"/>
          <p:cNvSpPr>
            <a:spLocks/>
          </p:cNvSpPr>
          <p:nvPr/>
        </p:nvSpPr>
        <p:spPr bwMode="auto">
          <a:xfrm>
            <a:off x="2182796" y="1035414"/>
            <a:ext cx="816771" cy="793242"/>
          </a:xfrm>
          <a:custGeom>
            <a:avLst/>
            <a:gdLst>
              <a:gd name="T0" fmla="*/ 219 w 486"/>
              <a:gd name="T1" fmla="*/ 3 h 472"/>
              <a:gd name="T2" fmla="*/ 183 w 486"/>
              <a:gd name="T3" fmla="*/ 9 h 472"/>
              <a:gd name="T4" fmla="*/ 149 w 486"/>
              <a:gd name="T5" fmla="*/ 20 h 472"/>
              <a:gd name="T6" fmla="*/ 118 w 486"/>
              <a:gd name="T7" fmla="*/ 35 h 472"/>
              <a:gd name="T8" fmla="*/ 89 w 486"/>
              <a:gd name="T9" fmla="*/ 56 h 472"/>
              <a:gd name="T10" fmla="*/ 63 w 486"/>
              <a:gd name="T11" fmla="*/ 79 h 472"/>
              <a:gd name="T12" fmla="*/ 42 w 486"/>
              <a:gd name="T13" fmla="*/ 105 h 472"/>
              <a:gd name="T14" fmla="*/ 23 w 486"/>
              <a:gd name="T15" fmla="*/ 133 h 472"/>
              <a:gd name="T16" fmla="*/ 11 w 486"/>
              <a:gd name="T17" fmla="*/ 167 h 472"/>
              <a:gd name="T18" fmla="*/ 2 w 486"/>
              <a:gd name="T19" fmla="*/ 201 h 472"/>
              <a:gd name="T20" fmla="*/ 0 w 486"/>
              <a:gd name="T21" fmla="*/ 236 h 472"/>
              <a:gd name="T22" fmla="*/ 2 w 486"/>
              <a:gd name="T23" fmla="*/ 273 h 472"/>
              <a:gd name="T24" fmla="*/ 11 w 486"/>
              <a:gd name="T25" fmla="*/ 306 h 472"/>
              <a:gd name="T26" fmla="*/ 23 w 486"/>
              <a:gd name="T27" fmla="*/ 340 h 472"/>
              <a:gd name="T28" fmla="*/ 42 w 486"/>
              <a:gd name="T29" fmla="*/ 367 h 472"/>
              <a:gd name="T30" fmla="*/ 63 w 486"/>
              <a:gd name="T31" fmla="*/ 394 h 472"/>
              <a:gd name="T32" fmla="*/ 89 w 486"/>
              <a:gd name="T33" fmla="*/ 419 h 472"/>
              <a:gd name="T34" fmla="*/ 118 w 486"/>
              <a:gd name="T35" fmla="*/ 439 h 472"/>
              <a:gd name="T36" fmla="*/ 149 w 486"/>
              <a:gd name="T37" fmla="*/ 455 h 472"/>
              <a:gd name="T38" fmla="*/ 183 w 486"/>
              <a:gd name="T39" fmla="*/ 465 h 472"/>
              <a:gd name="T40" fmla="*/ 219 w 486"/>
              <a:gd name="T41" fmla="*/ 472 h 472"/>
              <a:gd name="T42" fmla="*/ 256 w 486"/>
              <a:gd name="T43" fmla="*/ 472 h 472"/>
              <a:gd name="T44" fmla="*/ 293 w 486"/>
              <a:gd name="T45" fmla="*/ 467 h 472"/>
              <a:gd name="T46" fmla="*/ 327 w 486"/>
              <a:gd name="T47" fmla="*/ 457 h 472"/>
              <a:gd name="T48" fmla="*/ 359 w 486"/>
              <a:gd name="T49" fmla="*/ 442 h 472"/>
              <a:gd name="T50" fmla="*/ 389 w 486"/>
              <a:gd name="T51" fmla="*/ 426 h 472"/>
              <a:gd name="T52" fmla="*/ 416 w 486"/>
              <a:gd name="T53" fmla="*/ 404 h 472"/>
              <a:gd name="T54" fmla="*/ 439 w 486"/>
              <a:gd name="T55" fmla="*/ 377 h 472"/>
              <a:gd name="T56" fmla="*/ 457 w 486"/>
              <a:gd name="T57" fmla="*/ 348 h 472"/>
              <a:gd name="T58" fmla="*/ 472 w 486"/>
              <a:gd name="T59" fmla="*/ 318 h 472"/>
              <a:gd name="T60" fmla="*/ 481 w 486"/>
              <a:gd name="T61" fmla="*/ 284 h 472"/>
              <a:gd name="T62" fmla="*/ 486 w 486"/>
              <a:gd name="T63" fmla="*/ 248 h 472"/>
              <a:gd name="T64" fmla="*/ 486 w 486"/>
              <a:gd name="T65" fmla="*/ 213 h 472"/>
              <a:gd name="T66" fmla="*/ 480 w 486"/>
              <a:gd name="T67" fmla="*/ 178 h 472"/>
              <a:gd name="T68" fmla="*/ 469 w 486"/>
              <a:gd name="T69" fmla="*/ 145 h 472"/>
              <a:gd name="T70" fmla="*/ 452 w 486"/>
              <a:gd name="T71" fmla="*/ 115 h 472"/>
              <a:gd name="T72" fmla="*/ 431 w 486"/>
              <a:gd name="T73" fmla="*/ 87 h 472"/>
              <a:gd name="T74" fmla="*/ 406 w 486"/>
              <a:gd name="T75" fmla="*/ 62 h 472"/>
              <a:gd name="T76" fmla="*/ 379 w 486"/>
              <a:gd name="T77" fmla="*/ 42 h 472"/>
              <a:gd name="T78" fmla="*/ 350 w 486"/>
              <a:gd name="T79" fmla="*/ 25 h 472"/>
              <a:gd name="T80" fmla="*/ 316 w 486"/>
              <a:gd name="T81" fmla="*/ 11 h 472"/>
              <a:gd name="T82" fmla="*/ 280 w 486"/>
              <a:gd name="T83" fmla="*/ 4 h 472"/>
              <a:gd name="T84" fmla="*/ 242 w 486"/>
              <a:gd name="T85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6" h="472">
                <a:moveTo>
                  <a:pt x="242" y="0"/>
                </a:moveTo>
                <a:lnTo>
                  <a:pt x="232" y="3"/>
                </a:lnTo>
                <a:lnTo>
                  <a:pt x="219" y="3"/>
                </a:lnTo>
                <a:lnTo>
                  <a:pt x="207" y="4"/>
                </a:lnTo>
                <a:lnTo>
                  <a:pt x="194" y="7"/>
                </a:lnTo>
                <a:lnTo>
                  <a:pt x="183" y="9"/>
                </a:lnTo>
                <a:lnTo>
                  <a:pt x="171" y="11"/>
                </a:lnTo>
                <a:lnTo>
                  <a:pt x="160" y="16"/>
                </a:lnTo>
                <a:lnTo>
                  <a:pt x="149" y="20"/>
                </a:lnTo>
                <a:lnTo>
                  <a:pt x="137" y="25"/>
                </a:lnTo>
                <a:lnTo>
                  <a:pt x="128" y="30"/>
                </a:lnTo>
                <a:lnTo>
                  <a:pt x="118" y="35"/>
                </a:lnTo>
                <a:lnTo>
                  <a:pt x="108" y="42"/>
                </a:lnTo>
                <a:lnTo>
                  <a:pt x="98" y="48"/>
                </a:lnTo>
                <a:lnTo>
                  <a:pt x="89" y="56"/>
                </a:lnTo>
                <a:lnTo>
                  <a:pt x="81" y="62"/>
                </a:lnTo>
                <a:lnTo>
                  <a:pt x="71" y="69"/>
                </a:lnTo>
                <a:lnTo>
                  <a:pt x="63" y="79"/>
                </a:lnTo>
                <a:lnTo>
                  <a:pt x="56" y="87"/>
                </a:lnTo>
                <a:lnTo>
                  <a:pt x="48" y="96"/>
                </a:lnTo>
                <a:lnTo>
                  <a:pt x="42" y="105"/>
                </a:lnTo>
                <a:lnTo>
                  <a:pt x="35" y="115"/>
                </a:lnTo>
                <a:lnTo>
                  <a:pt x="31" y="125"/>
                </a:lnTo>
                <a:lnTo>
                  <a:pt x="23" y="133"/>
                </a:lnTo>
                <a:lnTo>
                  <a:pt x="18" y="145"/>
                </a:lnTo>
                <a:lnTo>
                  <a:pt x="15" y="156"/>
                </a:lnTo>
                <a:lnTo>
                  <a:pt x="11" y="167"/>
                </a:lnTo>
                <a:lnTo>
                  <a:pt x="7" y="178"/>
                </a:lnTo>
                <a:lnTo>
                  <a:pt x="6" y="189"/>
                </a:lnTo>
                <a:lnTo>
                  <a:pt x="2" y="201"/>
                </a:lnTo>
                <a:lnTo>
                  <a:pt x="1" y="213"/>
                </a:lnTo>
                <a:lnTo>
                  <a:pt x="1" y="225"/>
                </a:lnTo>
                <a:lnTo>
                  <a:pt x="0" y="236"/>
                </a:lnTo>
                <a:lnTo>
                  <a:pt x="1" y="248"/>
                </a:lnTo>
                <a:lnTo>
                  <a:pt x="1" y="261"/>
                </a:lnTo>
                <a:lnTo>
                  <a:pt x="2" y="273"/>
                </a:lnTo>
                <a:lnTo>
                  <a:pt x="6" y="284"/>
                </a:lnTo>
                <a:lnTo>
                  <a:pt x="7" y="295"/>
                </a:lnTo>
                <a:lnTo>
                  <a:pt x="11" y="306"/>
                </a:lnTo>
                <a:lnTo>
                  <a:pt x="15" y="318"/>
                </a:lnTo>
                <a:lnTo>
                  <a:pt x="18" y="329"/>
                </a:lnTo>
                <a:lnTo>
                  <a:pt x="23" y="340"/>
                </a:lnTo>
                <a:lnTo>
                  <a:pt x="31" y="348"/>
                </a:lnTo>
                <a:lnTo>
                  <a:pt x="35" y="358"/>
                </a:lnTo>
                <a:lnTo>
                  <a:pt x="42" y="367"/>
                </a:lnTo>
                <a:lnTo>
                  <a:pt x="48" y="377"/>
                </a:lnTo>
                <a:lnTo>
                  <a:pt x="56" y="387"/>
                </a:lnTo>
                <a:lnTo>
                  <a:pt x="63" y="394"/>
                </a:lnTo>
                <a:lnTo>
                  <a:pt x="71" y="404"/>
                </a:lnTo>
                <a:lnTo>
                  <a:pt x="81" y="411"/>
                </a:lnTo>
                <a:lnTo>
                  <a:pt x="89" y="419"/>
                </a:lnTo>
                <a:lnTo>
                  <a:pt x="98" y="426"/>
                </a:lnTo>
                <a:lnTo>
                  <a:pt x="108" y="432"/>
                </a:lnTo>
                <a:lnTo>
                  <a:pt x="118" y="439"/>
                </a:lnTo>
                <a:lnTo>
                  <a:pt x="128" y="442"/>
                </a:lnTo>
                <a:lnTo>
                  <a:pt x="137" y="450"/>
                </a:lnTo>
                <a:lnTo>
                  <a:pt x="149" y="455"/>
                </a:lnTo>
                <a:lnTo>
                  <a:pt x="160" y="457"/>
                </a:lnTo>
                <a:lnTo>
                  <a:pt x="171" y="462"/>
                </a:lnTo>
                <a:lnTo>
                  <a:pt x="183" y="465"/>
                </a:lnTo>
                <a:lnTo>
                  <a:pt x="194" y="467"/>
                </a:lnTo>
                <a:lnTo>
                  <a:pt x="207" y="470"/>
                </a:lnTo>
                <a:lnTo>
                  <a:pt x="219" y="472"/>
                </a:lnTo>
                <a:lnTo>
                  <a:pt x="232" y="472"/>
                </a:lnTo>
                <a:lnTo>
                  <a:pt x="242" y="472"/>
                </a:lnTo>
                <a:lnTo>
                  <a:pt x="256" y="472"/>
                </a:lnTo>
                <a:lnTo>
                  <a:pt x="268" y="472"/>
                </a:lnTo>
                <a:lnTo>
                  <a:pt x="280" y="470"/>
                </a:lnTo>
                <a:lnTo>
                  <a:pt x="293" y="467"/>
                </a:lnTo>
                <a:lnTo>
                  <a:pt x="304" y="465"/>
                </a:lnTo>
                <a:lnTo>
                  <a:pt x="316" y="462"/>
                </a:lnTo>
                <a:lnTo>
                  <a:pt x="327" y="457"/>
                </a:lnTo>
                <a:lnTo>
                  <a:pt x="338" y="455"/>
                </a:lnTo>
                <a:lnTo>
                  <a:pt x="350" y="450"/>
                </a:lnTo>
                <a:lnTo>
                  <a:pt x="359" y="442"/>
                </a:lnTo>
                <a:lnTo>
                  <a:pt x="369" y="439"/>
                </a:lnTo>
                <a:lnTo>
                  <a:pt x="379" y="432"/>
                </a:lnTo>
                <a:lnTo>
                  <a:pt x="389" y="426"/>
                </a:lnTo>
                <a:lnTo>
                  <a:pt x="399" y="419"/>
                </a:lnTo>
                <a:lnTo>
                  <a:pt x="406" y="411"/>
                </a:lnTo>
                <a:lnTo>
                  <a:pt x="416" y="404"/>
                </a:lnTo>
                <a:lnTo>
                  <a:pt x="425" y="394"/>
                </a:lnTo>
                <a:lnTo>
                  <a:pt x="431" y="387"/>
                </a:lnTo>
                <a:lnTo>
                  <a:pt x="439" y="377"/>
                </a:lnTo>
                <a:lnTo>
                  <a:pt x="446" y="367"/>
                </a:lnTo>
                <a:lnTo>
                  <a:pt x="452" y="358"/>
                </a:lnTo>
                <a:lnTo>
                  <a:pt x="457" y="348"/>
                </a:lnTo>
                <a:lnTo>
                  <a:pt x="464" y="340"/>
                </a:lnTo>
                <a:lnTo>
                  <a:pt x="469" y="329"/>
                </a:lnTo>
                <a:lnTo>
                  <a:pt x="472" y="318"/>
                </a:lnTo>
                <a:lnTo>
                  <a:pt x="477" y="306"/>
                </a:lnTo>
                <a:lnTo>
                  <a:pt x="480" y="295"/>
                </a:lnTo>
                <a:lnTo>
                  <a:pt x="481" y="284"/>
                </a:lnTo>
                <a:lnTo>
                  <a:pt x="485" y="273"/>
                </a:lnTo>
                <a:lnTo>
                  <a:pt x="486" y="261"/>
                </a:lnTo>
                <a:lnTo>
                  <a:pt x="486" y="248"/>
                </a:lnTo>
                <a:lnTo>
                  <a:pt x="486" y="236"/>
                </a:lnTo>
                <a:lnTo>
                  <a:pt x="486" y="225"/>
                </a:lnTo>
                <a:lnTo>
                  <a:pt x="486" y="213"/>
                </a:lnTo>
                <a:lnTo>
                  <a:pt x="485" y="201"/>
                </a:lnTo>
                <a:lnTo>
                  <a:pt x="481" y="189"/>
                </a:lnTo>
                <a:lnTo>
                  <a:pt x="480" y="178"/>
                </a:lnTo>
                <a:lnTo>
                  <a:pt x="477" y="167"/>
                </a:lnTo>
                <a:lnTo>
                  <a:pt x="472" y="156"/>
                </a:lnTo>
                <a:lnTo>
                  <a:pt x="469" y="145"/>
                </a:lnTo>
                <a:lnTo>
                  <a:pt x="464" y="133"/>
                </a:lnTo>
                <a:lnTo>
                  <a:pt x="457" y="125"/>
                </a:lnTo>
                <a:lnTo>
                  <a:pt x="452" y="115"/>
                </a:lnTo>
                <a:lnTo>
                  <a:pt x="446" y="105"/>
                </a:lnTo>
                <a:lnTo>
                  <a:pt x="439" y="96"/>
                </a:lnTo>
                <a:lnTo>
                  <a:pt x="431" y="87"/>
                </a:lnTo>
                <a:lnTo>
                  <a:pt x="425" y="79"/>
                </a:lnTo>
                <a:lnTo>
                  <a:pt x="416" y="69"/>
                </a:lnTo>
                <a:lnTo>
                  <a:pt x="406" y="62"/>
                </a:lnTo>
                <a:lnTo>
                  <a:pt x="399" y="56"/>
                </a:lnTo>
                <a:lnTo>
                  <a:pt x="389" y="48"/>
                </a:lnTo>
                <a:lnTo>
                  <a:pt x="379" y="42"/>
                </a:lnTo>
                <a:lnTo>
                  <a:pt x="369" y="35"/>
                </a:lnTo>
                <a:lnTo>
                  <a:pt x="359" y="30"/>
                </a:lnTo>
                <a:lnTo>
                  <a:pt x="350" y="25"/>
                </a:lnTo>
                <a:lnTo>
                  <a:pt x="338" y="20"/>
                </a:lnTo>
                <a:lnTo>
                  <a:pt x="327" y="16"/>
                </a:lnTo>
                <a:lnTo>
                  <a:pt x="316" y="11"/>
                </a:lnTo>
                <a:lnTo>
                  <a:pt x="304" y="9"/>
                </a:lnTo>
                <a:lnTo>
                  <a:pt x="293" y="7"/>
                </a:lnTo>
                <a:lnTo>
                  <a:pt x="280" y="4"/>
                </a:lnTo>
                <a:lnTo>
                  <a:pt x="268" y="3"/>
                </a:lnTo>
                <a:lnTo>
                  <a:pt x="256" y="3"/>
                </a:lnTo>
                <a:lnTo>
                  <a:pt x="2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4" name="Rectangle 81"/>
          <p:cNvSpPr>
            <a:spLocks noChangeArrowheads="1"/>
          </p:cNvSpPr>
          <p:nvPr/>
        </p:nvSpPr>
        <p:spPr bwMode="auto">
          <a:xfrm>
            <a:off x="1135783" y="329563"/>
            <a:ext cx="1067180" cy="4117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5" name="Rectangle 82"/>
          <p:cNvSpPr>
            <a:spLocks noChangeArrowheads="1"/>
          </p:cNvSpPr>
          <p:nvPr/>
        </p:nvSpPr>
        <p:spPr bwMode="auto">
          <a:xfrm>
            <a:off x="1263508" y="390065"/>
            <a:ext cx="766353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infusion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83"/>
          <p:cNvSpPr>
            <a:spLocks noChangeArrowheads="1"/>
          </p:cNvSpPr>
          <p:nvPr/>
        </p:nvSpPr>
        <p:spPr bwMode="auto">
          <a:xfrm>
            <a:off x="1887010" y="390065"/>
            <a:ext cx="152934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Rectangle 84"/>
          <p:cNvSpPr>
            <a:spLocks noChangeArrowheads="1"/>
          </p:cNvSpPr>
          <p:nvPr/>
        </p:nvSpPr>
        <p:spPr bwMode="auto">
          <a:xfrm>
            <a:off x="2537402" y="1536232"/>
            <a:ext cx="152934" cy="2403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8" name="Rectangle 85"/>
          <p:cNvSpPr>
            <a:spLocks noChangeArrowheads="1"/>
          </p:cNvSpPr>
          <p:nvPr/>
        </p:nvSpPr>
        <p:spPr bwMode="auto">
          <a:xfrm>
            <a:off x="2537402" y="1537913"/>
            <a:ext cx="183185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86"/>
          <p:cNvSpPr>
            <a:spLocks noChangeArrowheads="1"/>
          </p:cNvSpPr>
          <p:nvPr/>
        </p:nvSpPr>
        <p:spPr bwMode="auto">
          <a:xfrm>
            <a:off x="2624793" y="1537913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Rectangle 87"/>
          <p:cNvSpPr>
            <a:spLocks noChangeArrowheads="1"/>
          </p:cNvSpPr>
          <p:nvPr/>
        </p:nvSpPr>
        <p:spPr bwMode="auto">
          <a:xfrm>
            <a:off x="5061660" y="1507662"/>
            <a:ext cx="152934" cy="2403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1" name="Rectangle 88"/>
          <p:cNvSpPr>
            <a:spLocks noChangeArrowheads="1"/>
          </p:cNvSpPr>
          <p:nvPr/>
        </p:nvSpPr>
        <p:spPr bwMode="auto">
          <a:xfrm>
            <a:off x="5061660" y="1507662"/>
            <a:ext cx="183185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89"/>
          <p:cNvSpPr>
            <a:spLocks noChangeArrowheads="1"/>
          </p:cNvSpPr>
          <p:nvPr/>
        </p:nvSpPr>
        <p:spPr bwMode="auto">
          <a:xfrm>
            <a:off x="5150732" y="1507662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91"/>
          <p:cNvSpPr>
            <a:spLocks noChangeArrowheads="1"/>
          </p:cNvSpPr>
          <p:nvPr/>
        </p:nvSpPr>
        <p:spPr bwMode="auto">
          <a:xfrm>
            <a:off x="2454197" y="2951529"/>
            <a:ext cx="53362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VLDL</a:t>
            </a:r>
            <a:r>
              <a:rPr kumimoji="0" lang="fr-FR" altLang="fr-FR" sz="13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fr-FR" altLang="fr-F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87" name="Rectangle 94"/>
          <p:cNvSpPr>
            <a:spLocks noChangeArrowheads="1"/>
          </p:cNvSpPr>
          <p:nvPr/>
        </p:nvSpPr>
        <p:spPr bwMode="auto">
          <a:xfrm>
            <a:off x="2802936" y="3173135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Freeform 95"/>
          <p:cNvSpPr>
            <a:spLocks/>
          </p:cNvSpPr>
          <p:nvPr/>
        </p:nvSpPr>
        <p:spPr bwMode="auto">
          <a:xfrm>
            <a:off x="2238767" y="2759707"/>
            <a:ext cx="816771" cy="791562"/>
          </a:xfrm>
          <a:custGeom>
            <a:avLst/>
            <a:gdLst>
              <a:gd name="T0" fmla="*/ 219 w 486"/>
              <a:gd name="T1" fmla="*/ 2 h 471"/>
              <a:gd name="T2" fmla="*/ 182 w 486"/>
              <a:gd name="T3" fmla="*/ 9 h 471"/>
              <a:gd name="T4" fmla="*/ 149 w 486"/>
              <a:gd name="T5" fmla="*/ 19 h 471"/>
              <a:gd name="T6" fmla="*/ 118 w 486"/>
              <a:gd name="T7" fmla="*/ 35 h 471"/>
              <a:gd name="T8" fmla="*/ 89 w 486"/>
              <a:gd name="T9" fmla="*/ 55 h 471"/>
              <a:gd name="T10" fmla="*/ 63 w 486"/>
              <a:gd name="T11" fmla="*/ 79 h 471"/>
              <a:gd name="T12" fmla="*/ 42 w 486"/>
              <a:gd name="T13" fmla="*/ 105 h 471"/>
              <a:gd name="T14" fmla="*/ 23 w 486"/>
              <a:gd name="T15" fmla="*/ 134 h 471"/>
              <a:gd name="T16" fmla="*/ 11 w 486"/>
              <a:gd name="T17" fmla="*/ 167 h 471"/>
              <a:gd name="T18" fmla="*/ 2 w 486"/>
              <a:gd name="T19" fmla="*/ 202 h 471"/>
              <a:gd name="T20" fmla="*/ 0 w 486"/>
              <a:gd name="T21" fmla="*/ 236 h 471"/>
              <a:gd name="T22" fmla="*/ 2 w 486"/>
              <a:gd name="T23" fmla="*/ 272 h 471"/>
              <a:gd name="T24" fmla="*/ 11 w 486"/>
              <a:gd name="T25" fmla="*/ 307 h 471"/>
              <a:gd name="T26" fmla="*/ 23 w 486"/>
              <a:gd name="T27" fmla="*/ 340 h 471"/>
              <a:gd name="T28" fmla="*/ 42 w 486"/>
              <a:gd name="T29" fmla="*/ 367 h 471"/>
              <a:gd name="T30" fmla="*/ 63 w 486"/>
              <a:gd name="T31" fmla="*/ 395 h 471"/>
              <a:gd name="T32" fmla="*/ 89 w 486"/>
              <a:gd name="T33" fmla="*/ 418 h 471"/>
              <a:gd name="T34" fmla="*/ 118 w 486"/>
              <a:gd name="T35" fmla="*/ 439 h 471"/>
              <a:gd name="T36" fmla="*/ 149 w 486"/>
              <a:gd name="T37" fmla="*/ 454 h 471"/>
              <a:gd name="T38" fmla="*/ 182 w 486"/>
              <a:gd name="T39" fmla="*/ 465 h 471"/>
              <a:gd name="T40" fmla="*/ 219 w 486"/>
              <a:gd name="T41" fmla="*/ 471 h 471"/>
              <a:gd name="T42" fmla="*/ 256 w 486"/>
              <a:gd name="T43" fmla="*/ 471 h 471"/>
              <a:gd name="T44" fmla="*/ 293 w 486"/>
              <a:gd name="T45" fmla="*/ 466 h 471"/>
              <a:gd name="T46" fmla="*/ 327 w 486"/>
              <a:gd name="T47" fmla="*/ 458 h 471"/>
              <a:gd name="T48" fmla="*/ 359 w 486"/>
              <a:gd name="T49" fmla="*/ 443 h 471"/>
              <a:gd name="T50" fmla="*/ 389 w 486"/>
              <a:gd name="T51" fmla="*/ 425 h 471"/>
              <a:gd name="T52" fmla="*/ 416 w 486"/>
              <a:gd name="T53" fmla="*/ 404 h 471"/>
              <a:gd name="T54" fmla="*/ 439 w 486"/>
              <a:gd name="T55" fmla="*/ 377 h 471"/>
              <a:gd name="T56" fmla="*/ 457 w 486"/>
              <a:gd name="T57" fmla="*/ 349 h 471"/>
              <a:gd name="T58" fmla="*/ 472 w 486"/>
              <a:gd name="T59" fmla="*/ 318 h 471"/>
              <a:gd name="T60" fmla="*/ 481 w 486"/>
              <a:gd name="T61" fmla="*/ 285 h 471"/>
              <a:gd name="T62" fmla="*/ 486 w 486"/>
              <a:gd name="T63" fmla="*/ 249 h 471"/>
              <a:gd name="T64" fmla="*/ 486 w 486"/>
              <a:gd name="T65" fmla="*/ 213 h 471"/>
              <a:gd name="T66" fmla="*/ 480 w 486"/>
              <a:gd name="T67" fmla="*/ 178 h 471"/>
              <a:gd name="T68" fmla="*/ 468 w 486"/>
              <a:gd name="T69" fmla="*/ 145 h 471"/>
              <a:gd name="T70" fmla="*/ 452 w 486"/>
              <a:gd name="T71" fmla="*/ 115 h 471"/>
              <a:gd name="T72" fmla="*/ 431 w 486"/>
              <a:gd name="T73" fmla="*/ 87 h 471"/>
              <a:gd name="T74" fmla="*/ 406 w 486"/>
              <a:gd name="T75" fmla="*/ 62 h 471"/>
              <a:gd name="T76" fmla="*/ 379 w 486"/>
              <a:gd name="T77" fmla="*/ 41 h 471"/>
              <a:gd name="T78" fmla="*/ 350 w 486"/>
              <a:gd name="T79" fmla="*/ 24 h 471"/>
              <a:gd name="T80" fmla="*/ 316 w 486"/>
              <a:gd name="T81" fmla="*/ 12 h 471"/>
              <a:gd name="T82" fmla="*/ 279 w 486"/>
              <a:gd name="T83" fmla="*/ 4 h 471"/>
              <a:gd name="T84" fmla="*/ 242 w 486"/>
              <a:gd name="T85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6" h="471">
                <a:moveTo>
                  <a:pt x="242" y="0"/>
                </a:moveTo>
                <a:lnTo>
                  <a:pt x="232" y="2"/>
                </a:lnTo>
                <a:lnTo>
                  <a:pt x="219" y="2"/>
                </a:lnTo>
                <a:lnTo>
                  <a:pt x="207" y="4"/>
                </a:lnTo>
                <a:lnTo>
                  <a:pt x="194" y="7"/>
                </a:lnTo>
                <a:lnTo>
                  <a:pt x="182" y="9"/>
                </a:lnTo>
                <a:lnTo>
                  <a:pt x="171" y="12"/>
                </a:lnTo>
                <a:lnTo>
                  <a:pt x="160" y="16"/>
                </a:lnTo>
                <a:lnTo>
                  <a:pt x="149" y="19"/>
                </a:lnTo>
                <a:lnTo>
                  <a:pt x="136" y="24"/>
                </a:lnTo>
                <a:lnTo>
                  <a:pt x="128" y="30"/>
                </a:lnTo>
                <a:lnTo>
                  <a:pt x="118" y="35"/>
                </a:lnTo>
                <a:lnTo>
                  <a:pt x="108" y="41"/>
                </a:lnTo>
                <a:lnTo>
                  <a:pt x="98" y="49"/>
                </a:lnTo>
                <a:lnTo>
                  <a:pt x="89" y="55"/>
                </a:lnTo>
                <a:lnTo>
                  <a:pt x="80" y="62"/>
                </a:lnTo>
                <a:lnTo>
                  <a:pt x="71" y="70"/>
                </a:lnTo>
                <a:lnTo>
                  <a:pt x="63" y="79"/>
                </a:lnTo>
                <a:lnTo>
                  <a:pt x="56" y="87"/>
                </a:lnTo>
                <a:lnTo>
                  <a:pt x="48" y="97"/>
                </a:lnTo>
                <a:lnTo>
                  <a:pt x="42" y="105"/>
                </a:lnTo>
                <a:lnTo>
                  <a:pt x="34" y="115"/>
                </a:lnTo>
                <a:lnTo>
                  <a:pt x="31" y="124"/>
                </a:lnTo>
                <a:lnTo>
                  <a:pt x="23" y="134"/>
                </a:lnTo>
                <a:lnTo>
                  <a:pt x="18" y="145"/>
                </a:lnTo>
                <a:lnTo>
                  <a:pt x="15" y="156"/>
                </a:lnTo>
                <a:lnTo>
                  <a:pt x="11" y="167"/>
                </a:lnTo>
                <a:lnTo>
                  <a:pt x="7" y="178"/>
                </a:lnTo>
                <a:lnTo>
                  <a:pt x="6" y="189"/>
                </a:lnTo>
                <a:lnTo>
                  <a:pt x="2" y="202"/>
                </a:lnTo>
                <a:lnTo>
                  <a:pt x="1" y="213"/>
                </a:lnTo>
                <a:lnTo>
                  <a:pt x="1" y="225"/>
                </a:lnTo>
                <a:lnTo>
                  <a:pt x="0" y="236"/>
                </a:lnTo>
                <a:lnTo>
                  <a:pt x="1" y="249"/>
                </a:lnTo>
                <a:lnTo>
                  <a:pt x="1" y="261"/>
                </a:lnTo>
                <a:lnTo>
                  <a:pt x="2" y="272"/>
                </a:lnTo>
                <a:lnTo>
                  <a:pt x="6" y="285"/>
                </a:lnTo>
                <a:lnTo>
                  <a:pt x="7" y="296"/>
                </a:lnTo>
                <a:lnTo>
                  <a:pt x="11" y="307"/>
                </a:lnTo>
                <a:lnTo>
                  <a:pt x="15" y="318"/>
                </a:lnTo>
                <a:lnTo>
                  <a:pt x="18" y="329"/>
                </a:lnTo>
                <a:lnTo>
                  <a:pt x="23" y="340"/>
                </a:lnTo>
                <a:lnTo>
                  <a:pt x="31" y="349"/>
                </a:lnTo>
                <a:lnTo>
                  <a:pt x="34" y="359"/>
                </a:lnTo>
                <a:lnTo>
                  <a:pt x="42" y="367"/>
                </a:lnTo>
                <a:lnTo>
                  <a:pt x="48" y="377"/>
                </a:lnTo>
                <a:lnTo>
                  <a:pt x="56" y="386"/>
                </a:lnTo>
                <a:lnTo>
                  <a:pt x="63" y="395"/>
                </a:lnTo>
                <a:lnTo>
                  <a:pt x="71" y="404"/>
                </a:lnTo>
                <a:lnTo>
                  <a:pt x="80" y="412"/>
                </a:lnTo>
                <a:lnTo>
                  <a:pt x="89" y="418"/>
                </a:lnTo>
                <a:lnTo>
                  <a:pt x="98" y="425"/>
                </a:lnTo>
                <a:lnTo>
                  <a:pt x="108" y="432"/>
                </a:lnTo>
                <a:lnTo>
                  <a:pt x="118" y="439"/>
                </a:lnTo>
                <a:lnTo>
                  <a:pt x="128" y="443"/>
                </a:lnTo>
                <a:lnTo>
                  <a:pt x="136" y="449"/>
                </a:lnTo>
                <a:lnTo>
                  <a:pt x="149" y="454"/>
                </a:lnTo>
                <a:lnTo>
                  <a:pt x="160" y="458"/>
                </a:lnTo>
                <a:lnTo>
                  <a:pt x="171" y="461"/>
                </a:lnTo>
                <a:lnTo>
                  <a:pt x="182" y="465"/>
                </a:lnTo>
                <a:lnTo>
                  <a:pt x="194" y="466"/>
                </a:lnTo>
                <a:lnTo>
                  <a:pt x="207" y="470"/>
                </a:lnTo>
                <a:lnTo>
                  <a:pt x="219" y="471"/>
                </a:lnTo>
                <a:lnTo>
                  <a:pt x="232" y="471"/>
                </a:lnTo>
                <a:lnTo>
                  <a:pt x="242" y="471"/>
                </a:lnTo>
                <a:lnTo>
                  <a:pt x="256" y="471"/>
                </a:lnTo>
                <a:lnTo>
                  <a:pt x="268" y="471"/>
                </a:lnTo>
                <a:lnTo>
                  <a:pt x="279" y="470"/>
                </a:lnTo>
                <a:lnTo>
                  <a:pt x="293" y="466"/>
                </a:lnTo>
                <a:lnTo>
                  <a:pt x="304" y="465"/>
                </a:lnTo>
                <a:lnTo>
                  <a:pt x="316" y="461"/>
                </a:lnTo>
                <a:lnTo>
                  <a:pt x="327" y="458"/>
                </a:lnTo>
                <a:lnTo>
                  <a:pt x="338" y="454"/>
                </a:lnTo>
                <a:lnTo>
                  <a:pt x="350" y="449"/>
                </a:lnTo>
                <a:lnTo>
                  <a:pt x="359" y="443"/>
                </a:lnTo>
                <a:lnTo>
                  <a:pt x="369" y="439"/>
                </a:lnTo>
                <a:lnTo>
                  <a:pt x="379" y="432"/>
                </a:lnTo>
                <a:lnTo>
                  <a:pt x="389" y="425"/>
                </a:lnTo>
                <a:lnTo>
                  <a:pt x="399" y="418"/>
                </a:lnTo>
                <a:lnTo>
                  <a:pt x="406" y="412"/>
                </a:lnTo>
                <a:lnTo>
                  <a:pt x="416" y="404"/>
                </a:lnTo>
                <a:lnTo>
                  <a:pt x="425" y="395"/>
                </a:lnTo>
                <a:lnTo>
                  <a:pt x="431" y="386"/>
                </a:lnTo>
                <a:lnTo>
                  <a:pt x="439" y="377"/>
                </a:lnTo>
                <a:lnTo>
                  <a:pt x="446" y="367"/>
                </a:lnTo>
                <a:lnTo>
                  <a:pt x="452" y="359"/>
                </a:lnTo>
                <a:lnTo>
                  <a:pt x="457" y="349"/>
                </a:lnTo>
                <a:lnTo>
                  <a:pt x="463" y="340"/>
                </a:lnTo>
                <a:lnTo>
                  <a:pt x="468" y="329"/>
                </a:lnTo>
                <a:lnTo>
                  <a:pt x="472" y="318"/>
                </a:lnTo>
                <a:lnTo>
                  <a:pt x="477" y="307"/>
                </a:lnTo>
                <a:lnTo>
                  <a:pt x="480" y="296"/>
                </a:lnTo>
                <a:lnTo>
                  <a:pt x="481" y="285"/>
                </a:lnTo>
                <a:lnTo>
                  <a:pt x="485" y="272"/>
                </a:lnTo>
                <a:lnTo>
                  <a:pt x="486" y="261"/>
                </a:lnTo>
                <a:lnTo>
                  <a:pt x="486" y="249"/>
                </a:lnTo>
                <a:lnTo>
                  <a:pt x="486" y="236"/>
                </a:lnTo>
                <a:lnTo>
                  <a:pt x="486" y="225"/>
                </a:lnTo>
                <a:lnTo>
                  <a:pt x="486" y="213"/>
                </a:lnTo>
                <a:lnTo>
                  <a:pt x="485" y="202"/>
                </a:lnTo>
                <a:lnTo>
                  <a:pt x="481" y="189"/>
                </a:lnTo>
                <a:lnTo>
                  <a:pt x="480" y="178"/>
                </a:lnTo>
                <a:lnTo>
                  <a:pt x="477" y="167"/>
                </a:lnTo>
                <a:lnTo>
                  <a:pt x="472" y="156"/>
                </a:lnTo>
                <a:lnTo>
                  <a:pt x="468" y="145"/>
                </a:lnTo>
                <a:lnTo>
                  <a:pt x="463" y="134"/>
                </a:lnTo>
                <a:lnTo>
                  <a:pt x="457" y="124"/>
                </a:lnTo>
                <a:lnTo>
                  <a:pt x="452" y="115"/>
                </a:lnTo>
                <a:lnTo>
                  <a:pt x="446" y="105"/>
                </a:lnTo>
                <a:lnTo>
                  <a:pt x="439" y="97"/>
                </a:lnTo>
                <a:lnTo>
                  <a:pt x="431" y="87"/>
                </a:lnTo>
                <a:lnTo>
                  <a:pt x="425" y="79"/>
                </a:lnTo>
                <a:lnTo>
                  <a:pt x="416" y="70"/>
                </a:lnTo>
                <a:lnTo>
                  <a:pt x="406" y="62"/>
                </a:lnTo>
                <a:lnTo>
                  <a:pt x="399" y="55"/>
                </a:lnTo>
                <a:lnTo>
                  <a:pt x="389" y="49"/>
                </a:lnTo>
                <a:lnTo>
                  <a:pt x="379" y="41"/>
                </a:lnTo>
                <a:lnTo>
                  <a:pt x="369" y="35"/>
                </a:lnTo>
                <a:lnTo>
                  <a:pt x="359" y="30"/>
                </a:lnTo>
                <a:lnTo>
                  <a:pt x="350" y="24"/>
                </a:lnTo>
                <a:lnTo>
                  <a:pt x="338" y="19"/>
                </a:lnTo>
                <a:lnTo>
                  <a:pt x="327" y="16"/>
                </a:lnTo>
                <a:lnTo>
                  <a:pt x="316" y="12"/>
                </a:lnTo>
                <a:lnTo>
                  <a:pt x="304" y="9"/>
                </a:lnTo>
                <a:lnTo>
                  <a:pt x="293" y="7"/>
                </a:lnTo>
                <a:lnTo>
                  <a:pt x="279" y="4"/>
                </a:lnTo>
                <a:lnTo>
                  <a:pt x="268" y="2"/>
                </a:lnTo>
                <a:lnTo>
                  <a:pt x="256" y="2"/>
                </a:lnTo>
                <a:lnTo>
                  <a:pt x="2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0" name="Rectangle 97"/>
          <p:cNvSpPr>
            <a:spLocks noChangeArrowheads="1"/>
          </p:cNvSpPr>
          <p:nvPr/>
        </p:nvSpPr>
        <p:spPr bwMode="auto">
          <a:xfrm>
            <a:off x="2588615" y="3140968"/>
            <a:ext cx="183185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98"/>
          <p:cNvSpPr>
            <a:spLocks noChangeArrowheads="1"/>
          </p:cNvSpPr>
          <p:nvPr/>
        </p:nvSpPr>
        <p:spPr bwMode="auto">
          <a:xfrm>
            <a:off x="2641599" y="3398335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2" name="Rectangle 99"/>
          <p:cNvSpPr>
            <a:spLocks noChangeArrowheads="1"/>
          </p:cNvSpPr>
          <p:nvPr/>
        </p:nvSpPr>
        <p:spPr bwMode="auto">
          <a:xfrm>
            <a:off x="3893645" y="4065532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Rectangle 100"/>
          <p:cNvSpPr>
            <a:spLocks noChangeArrowheads="1"/>
          </p:cNvSpPr>
          <p:nvPr/>
        </p:nvSpPr>
        <p:spPr bwMode="auto">
          <a:xfrm>
            <a:off x="4014112" y="4008392"/>
            <a:ext cx="39433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VLDL</a:t>
            </a:r>
            <a:r>
              <a:rPr kumimoji="0" lang="fr-FR" altLang="fr-FR" sz="13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fr-FR" altLang="fr-F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97" name="Freeform 104"/>
          <p:cNvSpPr>
            <a:spLocks/>
          </p:cNvSpPr>
          <p:nvPr/>
        </p:nvSpPr>
        <p:spPr bwMode="auto">
          <a:xfrm>
            <a:off x="3846588" y="3803359"/>
            <a:ext cx="818451" cy="791562"/>
          </a:xfrm>
          <a:custGeom>
            <a:avLst/>
            <a:gdLst>
              <a:gd name="T0" fmla="*/ 219 w 487"/>
              <a:gd name="T1" fmla="*/ 1 h 471"/>
              <a:gd name="T2" fmla="*/ 184 w 487"/>
              <a:gd name="T3" fmla="*/ 7 h 471"/>
              <a:gd name="T4" fmla="*/ 150 w 487"/>
              <a:gd name="T5" fmla="*/ 18 h 471"/>
              <a:gd name="T6" fmla="*/ 118 w 487"/>
              <a:gd name="T7" fmla="*/ 33 h 471"/>
              <a:gd name="T8" fmla="*/ 89 w 487"/>
              <a:gd name="T9" fmla="*/ 54 h 471"/>
              <a:gd name="T10" fmla="*/ 63 w 487"/>
              <a:gd name="T11" fmla="*/ 78 h 471"/>
              <a:gd name="T12" fmla="*/ 42 w 487"/>
              <a:gd name="T13" fmla="*/ 104 h 471"/>
              <a:gd name="T14" fmla="*/ 25 w 487"/>
              <a:gd name="T15" fmla="*/ 133 h 471"/>
              <a:gd name="T16" fmla="*/ 12 w 487"/>
              <a:gd name="T17" fmla="*/ 165 h 471"/>
              <a:gd name="T18" fmla="*/ 3 w 487"/>
              <a:gd name="T19" fmla="*/ 200 h 471"/>
              <a:gd name="T20" fmla="*/ 0 w 487"/>
              <a:gd name="T21" fmla="*/ 235 h 471"/>
              <a:gd name="T22" fmla="*/ 3 w 487"/>
              <a:gd name="T23" fmla="*/ 272 h 471"/>
              <a:gd name="T24" fmla="*/ 12 w 487"/>
              <a:gd name="T25" fmla="*/ 306 h 471"/>
              <a:gd name="T26" fmla="*/ 25 w 487"/>
              <a:gd name="T27" fmla="*/ 338 h 471"/>
              <a:gd name="T28" fmla="*/ 42 w 487"/>
              <a:gd name="T29" fmla="*/ 367 h 471"/>
              <a:gd name="T30" fmla="*/ 63 w 487"/>
              <a:gd name="T31" fmla="*/ 393 h 471"/>
              <a:gd name="T32" fmla="*/ 89 w 487"/>
              <a:gd name="T33" fmla="*/ 417 h 471"/>
              <a:gd name="T34" fmla="*/ 118 w 487"/>
              <a:gd name="T35" fmla="*/ 437 h 471"/>
              <a:gd name="T36" fmla="*/ 150 w 487"/>
              <a:gd name="T37" fmla="*/ 453 h 471"/>
              <a:gd name="T38" fmla="*/ 184 w 487"/>
              <a:gd name="T39" fmla="*/ 463 h 471"/>
              <a:gd name="T40" fmla="*/ 219 w 487"/>
              <a:gd name="T41" fmla="*/ 471 h 471"/>
              <a:gd name="T42" fmla="*/ 256 w 487"/>
              <a:gd name="T43" fmla="*/ 471 h 471"/>
              <a:gd name="T44" fmla="*/ 294 w 487"/>
              <a:gd name="T45" fmla="*/ 466 h 471"/>
              <a:gd name="T46" fmla="*/ 328 w 487"/>
              <a:gd name="T47" fmla="*/ 457 h 471"/>
              <a:gd name="T48" fmla="*/ 360 w 487"/>
              <a:gd name="T49" fmla="*/ 442 h 471"/>
              <a:gd name="T50" fmla="*/ 390 w 487"/>
              <a:gd name="T51" fmla="*/ 425 h 471"/>
              <a:gd name="T52" fmla="*/ 417 w 487"/>
              <a:gd name="T53" fmla="*/ 403 h 471"/>
              <a:gd name="T54" fmla="*/ 440 w 487"/>
              <a:gd name="T55" fmla="*/ 377 h 471"/>
              <a:gd name="T56" fmla="*/ 459 w 487"/>
              <a:gd name="T57" fmla="*/ 347 h 471"/>
              <a:gd name="T58" fmla="*/ 472 w 487"/>
              <a:gd name="T59" fmla="*/ 316 h 471"/>
              <a:gd name="T60" fmla="*/ 482 w 487"/>
              <a:gd name="T61" fmla="*/ 284 h 471"/>
              <a:gd name="T62" fmla="*/ 487 w 487"/>
              <a:gd name="T63" fmla="*/ 247 h 471"/>
              <a:gd name="T64" fmla="*/ 487 w 487"/>
              <a:gd name="T65" fmla="*/ 211 h 471"/>
              <a:gd name="T66" fmla="*/ 481 w 487"/>
              <a:gd name="T67" fmla="*/ 177 h 471"/>
              <a:gd name="T68" fmla="*/ 470 w 487"/>
              <a:gd name="T69" fmla="*/ 143 h 471"/>
              <a:gd name="T70" fmla="*/ 454 w 487"/>
              <a:gd name="T71" fmla="*/ 114 h 471"/>
              <a:gd name="T72" fmla="*/ 432 w 487"/>
              <a:gd name="T73" fmla="*/ 85 h 471"/>
              <a:gd name="T74" fmla="*/ 408 w 487"/>
              <a:gd name="T75" fmla="*/ 60 h 471"/>
              <a:gd name="T76" fmla="*/ 380 w 487"/>
              <a:gd name="T77" fmla="*/ 41 h 471"/>
              <a:gd name="T78" fmla="*/ 350 w 487"/>
              <a:gd name="T79" fmla="*/ 23 h 471"/>
              <a:gd name="T80" fmla="*/ 317 w 487"/>
              <a:gd name="T81" fmla="*/ 10 h 471"/>
              <a:gd name="T82" fmla="*/ 281 w 487"/>
              <a:gd name="T83" fmla="*/ 2 h 471"/>
              <a:gd name="T84" fmla="*/ 243 w 487"/>
              <a:gd name="T85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7" h="471">
                <a:moveTo>
                  <a:pt x="243" y="0"/>
                </a:moveTo>
                <a:lnTo>
                  <a:pt x="232" y="1"/>
                </a:lnTo>
                <a:lnTo>
                  <a:pt x="219" y="1"/>
                </a:lnTo>
                <a:lnTo>
                  <a:pt x="209" y="2"/>
                </a:lnTo>
                <a:lnTo>
                  <a:pt x="195" y="6"/>
                </a:lnTo>
                <a:lnTo>
                  <a:pt x="184" y="7"/>
                </a:lnTo>
                <a:lnTo>
                  <a:pt x="172" y="10"/>
                </a:lnTo>
                <a:lnTo>
                  <a:pt x="160" y="15"/>
                </a:lnTo>
                <a:lnTo>
                  <a:pt x="150" y="18"/>
                </a:lnTo>
                <a:lnTo>
                  <a:pt x="138" y="23"/>
                </a:lnTo>
                <a:lnTo>
                  <a:pt x="129" y="28"/>
                </a:lnTo>
                <a:lnTo>
                  <a:pt x="118" y="33"/>
                </a:lnTo>
                <a:lnTo>
                  <a:pt x="109" y="41"/>
                </a:lnTo>
                <a:lnTo>
                  <a:pt x="99" y="47"/>
                </a:lnTo>
                <a:lnTo>
                  <a:pt x="89" y="54"/>
                </a:lnTo>
                <a:lnTo>
                  <a:pt x="82" y="60"/>
                </a:lnTo>
                <a:lnTo>
                  <a:pt x="72" y="68"/>
                </a:lnTo>
                <a:lnTo>
                  <a:pt x="63" y="78"/>
                </a:lnTo>
                <a:lnTo>
                  <a:pt x="57" y="85"/>
                </a:lnTo>
                <a:lnTo>
                  <a:pt x="49" y="95"/>
                </a:lnTo>
                <a:lnTo>
                  <a:pt x="42" y="104"/>
                </a:lnTo>
                <a:lnTo>
                  <a:pt x="36" y="114"/>
                </a:lnTo>
                <a:lnTo>
                  <a:pt x="31" y="123"/>
                </a:lnTo>
                <a:lnTo>
                  <a:pt x="25" y="133"/>
                </a:lnTo>
                <a:lnTo>
                  <a:pt x="20" y="143"/>
                </a:lnTo>
                <a:lnTo>
                  <a:pt x="16" y="156"/>
                </a:lnTo>
                <a:lnTo>
                  <a:pt x="12" y="165"/>
                </a:lnTo>
                <a:lnTo>
                  <a:pt x="8" y="177"/>
                </a:lnTo>
                <a:lnTo>
                  <a:pt x="7" y="188"/>
                </a:lnTo>
                <a:lnTo>
                  <a:pt x="3" y="200"/>
                </a:lnTo>
                <a:lnTo>
                  <a:pt x="2" y="211"/>
                </a:lnTo>
                <a:lnTo>
                  <a:pt x="2" y="224"/>
                </a:lnTo>
                <a:lnTo>
                  <a:pt x="0" y="235"/>
                </a:lnTo>
                <a:lnTo>
                  <a:pt x="2" y="247"/>
                </a:lnTo>
                <a:lnTo>
                  <a:pt x="2" y="259"/>
                </a:lnTo>
                <a:lnTo>
                  <a:pt x="3" y="272"/>
                </a:lnTo>
                <a:lnTo>
                  <a:pt x="7" y="284"/>
                </a:lnTo>
                <a:lnTo>
                  <a:pt x="8" y="294"/>
                </a:lnTo>
                <a:lnTo>
                  <a:pt x="12" y="306"/>
                </a:lnTo>
                <a:lnTo>
                  <a:pt x="16" y="316"/>
                </a:lnTo>
                <a:lnTo>
                  <a:pt x="20" y="327"/>
                </a:lnTo>
                <a:lnTo>
                  <a:pt x="25" y="338"/>
                </a:lnTo>
                <a:lnTo>
                  <a:pt x="31" y="347"/>
                </a:lnTo>
                <a:lnTo>
                  <a:pt x="36" y="357"/>
                </a:lnTo>
                <a:lnTo>
                  <a:pt x="42" y="367"/>
                </a:lnTo>
                <a:lnTo>
                  <a:pt x="49" y="377"/>
                </a:lnTo>
                <a:lnTo>
                  <a:pt x="57" y="385"/>
                </a:lnTo>
                <a:lnTo>
                  <a:pt x="63" y="393"/>
                </a:lnTo>
                <a:lnTo>
                  <a:pt x="72" y="403"/>
                </a:lnTo>
                <a:lnTo>
                  <a:pt x="82" y="410"/>
                </a:lnTo>
                <a:lnTo>
                  <a:pt x="89" y="417"/>
                </a:lnTo>
                <a:lnTo>
                  <a:pt x="99" y="425"/>
                </a:lnTo>
                <a:lnTo>
                  <a:pt x="109" y="431"/>
                </a:lnTo>
                <a:lnTo>
                  <a:pt x="118" y="437"/>
                </a:lnTo>
                <a:lnTo>
                  <a:pt x="129" y="442"/>
                </a:lnTo>
                <a:lnTo>
                  <a:pt x="138" y="448"/>
                </a:lnTo>
                <a:lnTo>
                  <a:pt x="150" y="453"/>
                </a:lnTo>
                <a:lnTo>
                  <a:pt x="160" y="457"/>
                </a:lnTo>
                <a:lnTo>
                  <a:pt x="172" y="461"/>
                </a:lnTo>
                <a:lnTo>
                  <a:pt x="184" y="463"/>
                </a:lnTo>
                <a:lnTo>
                  <a:pt x="195" y="466"/>
                </a:lnTo>
                <a:lnTo>
                  <a:pt x="209" y="468"/>
                </a:lnTo>
                <a:lnTo>
                  <a:pt x="219" y="471"/>
                </a:lnTo>
                <a:lnTo>
                  <a:pt x="232" y="471"/>
                </a:lnTo>
                <a:lnTo>
                  <a:pt x="243" y="471"/>
                </a:lnTo>
                <a:lnTo>
                  <a:pt x="256" y="471"/>
                </a:lnTo>
                <a:lnTo>
                  <a:pt x="269" y="471"/>
                </a:lnTo>
                <a:lnTo>
                  <a:pt x="281" y="468"/>
                </a:lnTo>
                <a:lnTo>
                  <a:pt x="294" y="466"/>
                </a:lnTo>
                <a:lnTo>
                  <a:pt x="306" y="463"/>
                </a:lnTo>
                <a:lnTo>
                  <a:pt x="317" y="461"/>
                </a:lnTo>
                <a:lnTo>
                  <a:pt x="328" y="457"/>
                </a:lnTo>
                <a:lnTo>
                  <a:pt x="339" y="453"/>
                </a:lnTo>
                <a:lnTo>
                  <a:pt x="350" y="448"/>
                </a:lnTo>
                <a:lnTo>
                  <a:pt x="360" y="442"/>
                </a:lnTo>
                <a:lnTo>
                  <a:pt x="370" y="437"/>
                </a:lnTo>
                <a:lnTo>
                  <a:pt x="380" y="431"/>
                </a:lnTo>
                <a:lnTo>
                  <a:pt x="390" y="425"/>
                </a:lnTo>
                <a:lnTo>
                  <a:pt x="399" y="417"/>
                </a:lnTo>
                <a:lnTo>
                  <a:pt x="408" y="410"/>
                </a:lnTo>
                <a:lnTo>
                  <a:pt x="417" y="403"/>
                </a:lnTo>
                <a:lnTo>
                  <a:pt x="425" y="393"/>
                </a:lnTo>
                <a:lnTo>
                  <a:pt x="432" y="385"/>
                </a:lnTo>
                <a:lnTo>
                  <a:pt x="440" y="377"/>
                </a:lnTo>
                <a:lnTo>
                  <a:pt x="446" y="367"/>
                </a:lnTo>
                <a:lnTo>
                  <a:pt x="454" y="357"/>
                </a:lnTo>
                <a:lnTo>
                  <a:pt x="459" y="347"/>
                </a:lnTo>
                <a:lnTo>
                  <a:pt x="465" y="338"/>
                </a:lnTo>
                <a:lnTo>
                  <a:pt x="470" y="327"/>
                </a:lnTo>
                <a:lnTo>
                  <a:pt x="472" y="316"/>
                </a:lnTo>
                <a:lnTo>
                  <a:pt x="477" y="306"/>
                </a:lnTo>
                <a:lnTo>
                  <a:pt x="481" y="294"/>
                </a:lnTo>
                <a:lnTo>
                  <a:pt x="482" y="284"/>
                </a:lnTo>
                <a:lnTo>
                  <a:pt x="486" y="272"/>
                </a:lnTo>
                <a:lnTo>
                  <a:pt x="487" y="259"/>
                </a:lnTo>
                <a:lnTo>
                  <a:pt x="487" y="247"/>
                </a:lnTo>
                <a:lnTo>
                  <a:pt x="487" y="235"/>
                </a:lnTo>
                <a:lnTo>
                  <a:pt x="487" y="224"/>
                </a:lnTo>
                <a:lnTo>
                  <a:pt x="487" y="211"/>
                </a:lnTo>
                <a:lnTo>
                  <a:pt x="486" y="200"/>
                </a:lnTo>
                <a:lnTo>
                  <a:pt x="482" y="188"/>
                </a:lnTo>
                <a:lnTo>
                  <a:pt x="481" y="177"/>
                </a:lnTo>
                <a:lnTo>
                  <a:pt x="477" y="165"/>
                </a:lnTo>
                <a:lnTo>
                  <a:pt x="472" y="156"/>
                </a:lnTo>
                <a:lnTo>
                  <a:pt x="470" y="143"/>
                </a:lnTo>
                <a:lnTo>
                  <a:pt x="465" y="133"/>
                </a:lnTo>
                <a:lnTo>
                  <a:pt x="459" y="123"/>
                </a:lnTo>
                <a:lnTo>
                  <a:pt x="454" y="114"/>
                </a:lnTo>
                <a:lnTo>
                  <a:pt x="446" y="104"/>
                </a:lnTo>
                <a:lnTo>
                  <a:pt x="440" y="95"/>
                </a:lnTo>
                <a:lnTo>
                  <a:pt x="432" y="85"/>
                </a:lnTo>
                <a:lnTo>
                  <a:pt x="425" y="78"/>
                </a:lnTo>
                <a:lnTo>
                  <a:pt x="417" y="68"/>
                </a:lnTo>
                <a:lnTo>
                  <a:pt x="408" y="60"/>
                </a:lnTo>
                <a:lnTo>
                  <a:pt x="399" y="54"/>
                </a:lnTo>
                <a:lnTo>
                  <a:pt x="390" y="47"/>
                </a:lnTo>
                <a:lnTo>
                  <a:pt x="380" y="41"/>
                </a:lnTo>
                <a:lnTo>
                  <a:pt x="370" y="33"/>
                </a:lnTo>
                <a:lnTo>
                  <a:pt x="360" y="28"/>
                </a:lnTo>
                <a:lnTo>
                  <a:pt x="350" y="23"/>
                </a:lnTo>
                <a:lnTo>
                  <a:pt x="339" y="18"/>
                </a:lnTo>
                <a:lnTo>
                  <a:pt x="328" y="15"/>
                </a:lnTo>
                <a:lnTo>
                  <a:pt x="317" y="10"/>
                </a:lnTo>
                <a:lnTo>
                  <a:pt x="306" y="7"/>
                </a:lnTo>
                <a:lnTo>
                  <a:pt x="294" y="6"/>
                </a:lnTo>
                <a:lnTo>
                  <a:pt x="281" y="2"/>
                </a:lnTo>
                <a:lnTo>
                  <a:pt x="269" y="1"/>
                </a:lnTo>
                <a:lnTo>
                  <a:pt x="256" y="1"/>
                </a:lnTo>
                <a:lnTo>
                  <a:pt x="24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8" name="Rectangle 105"/>
          <p:cNvSpPr>
            <a:spLocks noChangeArrowheads="1"/>
          </p:cNvSpPr>
          <p:nvPr/>
        </p:nvSpPr>
        <p:spPr bwMode="auto">
          <a:xfrm>
            <a:off x="4132290" y="4300816"/>
            <a:ext cx="208394" cy="23360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9" name="Rectangle 106"/>
          <p:cNvSpPr>
            <a:spLocks noChangeArrowheads="1"/>
          </p:cNvSpPr>
          <p:nvPr/>
        </p:nvSpPr>
        <p:spPr bwMode="auto">
          <a:xfrm>
            <a:off x="4130609" y="4307538"/>
            <a:ext cx="142851" cy="29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107"/>
          <p:cNvSpPr>
            <a:spLocks noChangeArrowheads="1"/>
          </p:cNvSpPr>
          <p:nvPr/>
        </p:nvSpPr>
        <p:spPr bwMode="auto">
          <a:xfrm>
            <a:off x="4135651" y="4300816"/>
            <a:ext cx="194949" cy="20839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1" name="Rectangle 108"/>
          <p:cNvSpPr>
            <a:spLocks noChangeArrowheads="1"/>
          </p:cNvSpPr>
          <p:nvPr/>
        </p:nvSpPr>
        <p:spPr bwMode="auto">
          <a:xfrm>
            <a:off x="4155727" y="4221088"/>
            <a:ext cx="272257" cy="25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11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110"/>
          <p:cNvSpPr>
            <a:spLocks noChangeArrowheads="1"/>
          </p:cNvSpPr>
          <p:nvPr/>
        </p:nvSpPr>
        <p:spPr bwMode="auto">
          <a:xfrm>
            <a:off x="4224723" y="4497446"/>
            <a:ext cx="127725" cy="25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4" name="Rectangle 111"/>
          <p:cNvSpPr>
            <a:spLocks noChangeArrowheads="1"/>
          </p:cNvSpPr>
          <p:nvPr/>
        </p:nvSpPr>
        <p:spPr bwMode="auto">
          <a:xfrm>
            <a:off x="4330600" y="4351234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" name="Freeform 112"/>
          <p:cNvSpPr>
            <a:spLocks/>
          </p:cNvSpPr>
          <p:nvPr/>
        </p:nvSpPr>
        <p:spPr bwMode="auto">
          <a:xfrm>
            <a:off x="6801080" y="2922726"/>
            <a:ext cx="818451" cy="791562"/>
          </a:xfrm>
          <a:custGeom>
            <a:avLst/>
            <a:gdLst>
              <a:gd name="T0" fmla="*/ 219 w 487"/>
              <a:gd name="T1" fmla="*/ 1 h 471"/>
              <a:gd name="T2" fmla="*/ 184 w 487"/>
              <a:gd name="T3" fmla="*/ 7 h 471"/>
              <a:gd name="T4" fmla="*/ 149 w 487"/>
              <a:gd name="T5" fmla="*/ 19 h 471"/>
              <a:gd name="T6" fmla="*/ 118 w 487"/>
              <a:gd name="T7" fmla="*/ 35 h 471"/>
              <a:gd name="T8" fmla="*/ 90 w 487"/>
              <a:gd name="T9" fmla="*/ 54 h 471"/>
              <a:gd name="T10" fmla="*/ 63 w 487"/>
              <a:gd name="T11" fmla="*/ 78 h 471"/>
              <a:gd name="T12" fmla="*/ 42 w 487"/>
              <a:gd name="T13" fmla="*/ 105 h 471"/>
              <a:gd name="T14" fmla="*/ 25 w 487"/>
              <a:gd name="T15" fmla="*/ 134 h 471"/>
              <a:gd name="T16" fmla="*/ 12 w 487"/>
              <a:gd name="T17" fmla="*/ 166 h 471"/>
              <a:gd name="T18" fmla="*/ 4 w 487"/>
              <a:gd name="T19" fmla="*/ 200 h 471"/>
              <a:gd name="T20" fmla="*/ 0 w 487"/>
              <a:gd name="T21" fmla="*/ 236 h 471"/>
              <a:gd name="T22" fmla="*/ 4 w 487"/>
              <a:gd name="T23" fmla="*/ 272 h 471"/>
              <a:gd name="T24" fmla="*/ 12 w 487"/>
              <a:gd name="T25" fmla="*/ 306 h 471"/>
              <a:gd name="T26" fmla="*/ 25 w 487"/>
              <a:gd name="T27" fmla="*/ 339 h 471"/>
              <a:gd name="T28" fmla="*/ 42 w 487"/>
              <a:gd name="T29" fmla="*/ 367 h 471"/>
              <a:gd name="T30" fmla="*/ 63 w 487"/>
              <a:gd name="T31" fmla="*/ 394 h 471"/>
              <a:gd name="T32" fmla="*/ 90 w 487"/>
              <a:gd name="T33" fmla="*/ 418 h 471"/>
              <a:gd name="T34" fmla="*/ 118 w 487"/>
              <a:gd name="T35" fmla="*/ 439 h 471"/>
              <a:gd name="T36" fmla="*/ 149 w 487"/>
              <a:gd name="T37" fmla="*/ 453 h 471"/>
              <a:gd name="T38" fmla="*/ 184 w 487"/>
              <a:gd name="T39" fmla="*/ 465 h 471"/>
              <a:gd name="T40" fmla="*/ 219 w 487"/>
              <a:gd name="T41" fmla="*/ 471 h 471"/>
              <a:gd name="T42" fmla="*/ 256 w 487"/>
              <a:gd name="T43" fmla="*/ 471 h 471"/>
              <a:gd name="T44" fmla="*/ 295 w 487"/>
              <a:gd name="T45" fmla="*/ 466 h 471"/>
              <a:gd name="T46" fmla="*/ 328 w 487"/>
              <a:gd name="T47" fmla="*/ 457 h 471"/>
              <a:gd name="T48" fmla="*/ 361 w 487"/>
              <a:gd name="T49" fmla="*/ 442 h 471"/>
              <a:gd name="T50" fmla="*/ 390 w 487"/>
              <a:gd name="T51" fmla="*/ 425 h 471"/>
              <a:gd name="T52" fmla="*/ 418 w 487"/>
              <a:gd name="T53" fmla="*/ 404 h 471"/>
              <a:gd name="T54" fmla="*/ 440 w 487"/>
              <a:gd name="T55" fmla="*/ 377 h 471"/>
              <a:gd name="T56" fmla="*/ 459 w 487"/>
              <a:gd name="T57" fmla="*/ 348 h 471"/>
              <a:gd name="T58" fmla="*/ 473 w 487"/>
              <a:gd name="T59" fmla="*/ 316 h 471"/>
              <a:gd name="T60" fmla="*/ 483 w 487"/>
              <a:gd name="T61" fmla="*/ 284 h 471"/>
              <a:gd name="T62" fmla="*/ 487 w 487"/>
              <a:gd name="T63" fmla="*/ 248 h 471"/>
              <a:gd name="T64" fmla="*/ 487 w 487"/>
              <a:gd name="T65" fmla="*/ 213 h 471"/>
              <a:gd name="T66" fmla="*/ 480 w 487"/>
              <a:gd name="T67" fmla="*/ 178 h 471"/>
              <a:gd name="T68" fmla="*/ 469 w 487"/>
              <a:gd name="T69" fmla="*/ 143 h 471"/>
              <a:gd name="T70" fmla="*/ 454 w 487"/>
              <a:gd name="T71" fmla="*/ 115 h 471"/>
              <a:gd name="T72" fmla="*/ 433 w 487"/>
              <a:gd name="T73" fmla="*/ 85 h 471"/>
              <a:gd name="T74" fmla="*/ 408 w 487"/>
              <a:gd name="T75" fmla="*/ 62 h 471"/>
              <a:gd name="T76" fmla="*/ 379 w 487"/>
              <a:gd name="T77" fmla="*/ 41 h 471"/>
              <a:gd name="T78" fmla="*/ 351 w 487"/>
              <a:gd name="T79" fmla="*/ 24 h 471"/>
              <a:gd name="T80" fmla="*/ 316 w 487"/>
              <a:gd name="T81" fmla="*/ 10 h 471"/>
              <a:gd name="T82" fmla="*/ 281 w 487"/>
              <a:gd name="T83" fmla="*/ 3 h 471"/>
              <a:gd name="T84" fmla="*/ 244 w 487"/>
              <a:gd name="T85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7" h="471">
                <a:moveTo>
                  <a:pt x="244" y="0"/>
                </a:moveTo>
                <a:lnTo>
                  <a:pt x="233" y="1"/>
                </a:lnTo>
                <a:lnTo>
                  <a:pt x="219" y="1"/>
                </a:lnTo>
                <a:lnTo>
                  <a:pt x="208" y="3"/>
                </a:lnTo>
                <a:lnTo>
                  <a:pt x="194" y="6"/>
                </a:lnTo>
                <a:lnTo>
                  <a:pt x="184" y="7"/>
                </a:lnTo>
                <a:lnTo>
                  <a:pt x="173" y="10"/>
                </a:lnTo>
                <a:lnTo>
                  <a:pt x="160" y="15"/>
                </a:lnTo>
                <a:lnTo>
                  <a:pt x="149" y="19"/>
                </a:lnTo>
                <a:lnTo>
                  <a:pt x="138" y="24"/>
                </a:lnTo>
                <a:lnTo>
                  <a:pt x="128" y="30"/>
                </a:lnTo>
                <a:lnTo>
                  <a:pt x="118" y="35"/>
                </a:lnTo>
                <a:lnTo>
                  <a:pt x="109" y="41"/>
                </a:lnTo>
                <a:lnTo>
                  <a:pt x="100" y="47"/>
                </a:lnTo>
                <a:lnTo>
                  <a:pt x="90" y="54"/>
                </a:lnTo>
                <a:lnTo>
                  <a:pt x="81" y="62"/>
                </a:lnTo>
                <a:lnTo>
                  <a:pt x="72" y="68"/>
                </a:lnTo>
                <a:lnTo>
                  <a:pt x="63" y="78"/>
                </a:lnTo>
                <a:lnTo>
                  <a:pt x="57" y="85"/>
                </a:lnTo>
                <a:lnTo>
                  <a:pt x="49" y="95"/>
                </a:lnTo>
                <a:lnTo>
                  <a:pt x="42" y="105"/>
                </a:lnTo>
                <a:lnTo>
                  <a:pt x="36" y="115"/>
                </a:lnTo>
                <a:lnTo>
                  <a:pt x="31" y="124"/>
                </a:lnTo>
                <a:lnTo>
                  <a:pt x="25" y="134"/>
                </a:lnTo>
                <a:lnTo>
                  <a:pt x="20" y="143"/>
                </a:lnTo>
                <a:lnTo>
                  <a:pt x="16" y="156"/>
                </a:lnTo>
                <a:lnTo>
                  <a:pt x="12" y="166"/>
                </a:lnTo>
                <a:lnTo>
                  <a:pt x="9" y="178"/>
                </a:lnTo>
                <a:lnTo>
                  <a:pt x="6" y="188"/>
                </a:lnTo>
                <a:lnTo>
                  <a:pt x="4" y="200"/>
                </a:lnTo>
                <a:lnTo>
                  <a:pt x="1" y="213"/>
                </a:lnTo>
                <a:lnTo>
                  <a:pt x="1" y="224"/>
                </a:lnTo>
                <a:lnTo>
                  <a:pt x="0" y="236"/>
                </a:lnTo>
                <a:lnTo>
                  <a:pt x="1" y="248"/>
                </a:lnTo>
                <a:lnTo>
                  <a:pt x="1" y="261"/>
                </a:lnTo>
                <a:lnTo>
                  <a:pt x="4" y="272"/>
                </a:lnTo>
                <a:lnTo>
                  <a:pt x="6" y="284"/>
                </a:lnTo>
                <a:lnTo>
                  <a:pt x="9" y="294"/>
                </a:lnTo>
                <a:lnTo>
                  <a:pt x="12" y="306"/>
                </a:lnTo>
                <a:lnTo>
                  <a:pt x="16" y="316"/>
                </a:lnTo>
                <a:lnTo>
                  <a:pt x="20" y="329"/>
                </a:lnTo>
                <a:lnTo>
                  <a:pt x="25" y="339"/>
                </a:lnTo>
                <a:lnTo>
                  <a:pt x="31" y="348"/>
                </a:lnTo>
                <a:lnTo>
                  <a:pt x="36" y="358"/>
                </a:lnTo>
                <a:lnTo>
                  <a:pt x="42" y="367"/>
                </a:lnTo>
                <a:lnTo>
                  <a:pt x="49" y="377"/>
                </a:lnTo>
                <a:lnTo>
                  <a:pt x="57" y="386"/>
                </a:lnTo>
                <a:lnTo>
                  <a:pt x="63" y="394"/>
                </a:lnTo>
                <a:lnTo>
                  <a:pt x="72" y="404"/>
                </a:lnTo>
                <a:lnTo>
                  <a:pt x="81" y="411"/>
                </a:lnTo>
                <a:lnTo>
                  <a:pt x="90" y="418"/>
                </a:lnTo>
                <a:lnTo>
                  <a:pt x="100" y="425"/>
                </a:lnTo>
                <a:lnTo>
                  <a:pt x="109" y="431"/>
                </a:lnTo>
                <a:lnTo>
                  <a:pt x="118" y="439"/>
                </a:lnTo>
                <a:lnTo>
                  <a:pt x="128" y="442"/>
                </a:lnTo>
                <a:lnTo>
                  <a:pt x="138" y="449"/>
                </a:lnTo>
                <a:lnTo>
                  <a:pt x="149" y="453"/>
                </a:lnTo>
                <a:lnTo>
                  <a:pt x="160" y="457"/>
                </a:lnTo>
                <a:lnTo>
                  <a:pt x="173" y="461"/>
                </a:lnTo>
                <a:lnTo>
                  <a:pt x="184" y="465"/>
                </a:lnTo>
                <a:lnTo>
                  <a:pt x="194" y="466"/>
                </a:lnTo>
                <a:lnTo>
                  <a:pt x="208" y="470"/>
                </a:lnTo>
                <a:lnTo>
                  <a:pt x="219" y="471"/>
                </a:lnTo>
                <a:lnTo>
                  <a:pt x="233" y="471"/>
                </a:lnTo>
                <a:lnTo>
                  <a:pt x="244" y="471"/>
                </a:lnTo>
                <a:lnTo>
                  <a:pt x="256" y="471"/>
                </a:lnTo>
                <a:lnTo>
                  <a:pt x="270" y="471"/>
                </a:lnTo>
                <a:lnTo>
                  <a:pt x="281" y="470"/>
                </a:lnTo>
                <a:lnTo>
                  <a:pt x="295" y="466"/>
                </a:lnTo>
                <a:lnTo>
                  <a:pt x="306" y="465"/>
                </a:lnTo>
                <a:lnTo>
                  <a:pt x="316" y="461"/>
                </a:lnTo>
                <a:lnTo>
                  <a:pt x="328" y="457"/>
                </a:lnTo>
                <a:lnTo>
                  <a:pt x="340" y="453"/>
                </a:lnTo>
                <a:lnTo>
                  <a:pt x="351" y="449"/>
                </a:lnTo>
                <a:lnTo>
                  <a:pt x="361" y="442"/>
                </a:lnTo>
                <a:lnTo>
                  <a:pt x="371" y="439"/>
                </a:lnTo>
                <a:lnTo>
                  <a:pt x="379" y="431"/>
                </a:lnTo>
                <a:lnTo>
                  <a:pt x="390" y="425"/>
                </a:lnTo>
                <a:lnTo>
                  <a:pt x="399" y="418"/>
                </a:lnTo>
                <a:lnTo>
                  <a:pt x="408" y="411"/>
                </a:lnTo>
                <a:lnTo>
                  <a:pt x="418" y="404"/>
                </a:lnTo>
                <a:lnTo>
                  <a:pt x="425" y="394"/>
                </a:lnTo>
                <a:lnTo>
                  <a:pt x="433" y="386"/>
                </a:lnTo>
                <a:lnTo>
                  <a:pt x="440" y="377"/>
                </a:lnTo>
                <a:lnTo>
                  <a:pt x="446" y="367"/>
                </a:lnTo>
                <a:lnTo>
                  <a:pt x="454" y="358"/>
                </a:lnTo>
                <a:lnTo>
                  <a:pt x="459" y="348"/>
                </a:lnTo>
                <a:lnTo>
                  <a:pt x="464" y="339"/>
                </a:lnTo>
                <a:lnTo>
                  <a:pt x="469" y="329"/>
                </a:lnTo>
                <a:lnTo>
                  <a:pt x="473" y="316"/>
                </a:lnTo>
                <a:lnTo>
                  <a:pt x="478" y="306"/>
                </a:lnTo>
                <a:lnTo>
                  <a:pt x="480" y="294"/>
                </a:lnTo>
                <a:lnTo>
                  <a:pt x="483" y="284"/>
                </a:lnTo>
                <a:lnTo>
                  <a:pt x="485" y="272"/>
                </a:lnTo>
                <a:lnTo>
                  <a:pt x="487" y="261"/>
                </a:lnTo>
                <a:lnTo>
                  <a:pt x="487" y="248"/>
                </a:lnTo>
                <a:lnTo>
                  <a:pt x="487" y="236"/>
                </a:lnTo>
                <a:lnTo>
                  <a:pt x="487" y="224"/>
                </a:lnTo>
                <a:lnTo>
                  <a:pt x="487" y="213"/>
                </a:lnTo>
                <a:lnTo>
                  <a:pt x="485" y="200"/>
                </a:lnTo>
                <a:lnTo>
                  <a:pt x="483" y="188"/>
                </a:lnTo>
                <a:lnTo>
                  <a:pt x="480" y="178"/>
                </a:lnTo>
                <a:lnTo>
                  <a:pt x="478" y="166"/>
                </a:lnTo>
                <a:lnTo>
                  <a:pt x="473" y="156"/>
                </a:lnTo>
                <a:lnTo>
                  <a:pt x="469" y="143"/>
                </a:lnTo>
                <a:lnTo>
                  <a:pt x="464" y="134"/>
                </a:lnTo>
                <a:lnTo>
                  <a:pt x="459" y="124"/>
                </a:lnTo>
                <a:lnTo>
                  <a:pt x="454" y="115"/>
                </a:lnTo>
                <a:lnTo>
                  <a:pt x="446" y="105"/>
                </a:lnTo>
                <a:lnTo>
                  <a:pt x="440" y="95"/>
                </a:lnTo>
                <a:lnTo>
                  <a:pt x="433" y="85"/>
                </a:lnTo>
                <a:lnTo>
                  <a:pt x="425" y="78"/>
                </a:lnTo>
                <a:lnTo>
                  <a:pt x="418" y="68"/>
                </a:lnTo>
                <a:lnTo>
                  <a:pt x="408" y="62"/>
                </a:lnTo>
                <a:lnTo>
                  <a:pt x="399" y="54"/>
                </a:lnTo>
                <a:lnTo>
                  <a:pt x="390" y="47"/>
                </a:lnTo>
                <a:lnTo>
                  <a:pt x="379" y="41"/>
                </a:lnTo>
                <a:lnTo>
                  <a:pt x="371" y="35"/>
                </a:lnTo>
                <a:lnTo>
                  <a:pt x="361" y="30"/>
                </a:lnTo>
                <a:lnTo>
                  <a:pt x="351" y="24"/>
                </a:lnTo>
                <a:lnTo>
                  <a:pt x="340" y="19"/>
                </a:lnTo>
                <a:lnTo>
                  <a:pt x="328" y="15"/>
                </a:lnTo>
                <a:lnTo>
                  <a:pt x="316" y="10"/>
                </a:lnTo>
                <a:lnTo>
                  <a:pt x="306" y="7"/>
                </a:lnTo>
                <a:lnTo>
                  <a:pt x="295" y="6"/>
                </a:lnTo>
                <a:lnTo>
                  <a:pt x="281" y="3"/>
                </a:lnTo>
                <a:lnTo>
                  <a:pt x="270" y="1"/>
                </a:lnTo>
                <a:lnTo>
                  <a:pt x="256" y="1"/>
                </a:lnTo>
                <a:lnTo>
                  <a:pt x="24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" name="Rectangle 113"/>
          <p:cNvSpPr>
            <a:spLocks noChangeArrowheads="1"/>
          </p:cNvSpPr>
          <p:nvPr/>
        </p:nvSpPr>
        <p:spPr bwMode="auto">
          <a:xfrm>
            <a:off x="6906957" y="3095827"/>
            <a:ext cx="652072" cy="44031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7" name="Rectangle 114"/>
          <p:cNvSpPr>
            <a:spLocks noChangeArrowheads="1"/>
          </p:cNvSpPr>
          <p:nvPr/>
        </p:nvSpPr>
        <p:spPr bwMode="auto">
          <a:xfrm>
            <a:off x="7106949" y="3159690"/>
            <a:ext cx="346203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LDL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Rectangle 115"/>
          <p:cNvSpPr>
            <a:spLocks noChangeArrowheads="1"/>
          </p:cNvSpPr>
          <p:nvPr/>
        </p:nvSpPr>
        <p:spPr bwMode="auto">
          <a:xfrm>
            <a:off x="7359038" y="3159690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116"/>
          <p:cNvSpPr>
            <a:spLocks noChangeArrowheads="1"/>
          </p:cNvSpPr>
          <p:nvPr/>
        </p:nvSpPr>
        <p:spPr bwMode="auto">
          <a:xfrm>
            <a:off x="7115352" y="3391613"/>
            <a:ext cx="250409" cy="2857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0" name="Rectangle 117"/>
          <p:cNvSpPr>
            <a:spLocks noChangeArrowheads="1"/>
          </p:cNvSpPr>
          <p:nvPr/>
        </p:nvSpPr>
        <p:spPr bwMode="auto">
          <a:xfrm>
            <a:off x="7117032" y="3394974"/>
            <a:ext cx="27393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31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118"/>
          <p:cNvSpPr>
            <a:spLocks noChangeArrowheads="1"/>
          </p:cNvSpPr>
          <p:nvPr/>
        </p:nvSpPr>
        <p:spPr bwMode="auto">
          <a:xfrm>
            <a:off x="7291814" y="3394974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119"/>
          <p:cNvSpPr>
            <a:spLocks noChangeArrowheads="1"/>
          </p:cNvSpPr>
          <p:nvPr/>
        </p:nvSpPr>
        <p:spPr bwMode="auto">
          <a:xfrm>
            <a:off x="3772642" y="5238590"/>
            <a:ext cx="999956" cy="6218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3" name="Rectangle 120"/>
          <p:cNvSpPr>
            <a:spLocks noChangeArrowheads="1"/>
          </p:cNvSpPr>
          <p:nvPr/>
        </p:nvSpPr>
        <p:spPr bwMode="auto">
          <a:xfrm>
            <a:off x="4026412" y="5302452"/>
            <a:ext cx="39433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VLDL</a:t>
            </a:r>
            <a:r>
              <a:rPr kumimoji="0" lang="fr-FR" altLang="fr-FR" sz="13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fr-FR" altLang="fr-F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16" name="Rectangle 123"/>
          <p:cNvSpPr>
            <a:spLocks noChangeArrowheads="1"/>
          </p:cNvSpPr>
          <p:nvPr/>
        </p:nvSpPr>
        <p:spPr bwMode="auto">
          <a:xfrm>
            <a:off x="4518827" y="5302452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7" name="Rectangle 124"/>
          <p:cNvSpPr>
            <a:spLocks noChangeArrowheads="1"/>
          </p:cNvSpPr>
          <p:nvPr/>
        </p:nvSpPr>
        <p:spPr bwMode="auto">
          <a:xfrm>
            <a:off x="3941260" y="5480596"/>
            <a:ext cx="774756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remnants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8" name="Rectangle 125"/>
          <p:cNvSpPr>
            <a:spLocks noChangeArrowheads="1"/>
          </p:cNvSpPr>
          <p:nvPr/>
        </p:nvSpPr>
        <p:spPr bwMode="auto">
          <a:xfrm>
            <a:off x="4611260" y="5699074"/>
            <a:ext cx="152934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9" name="Rectangle 126"/>
          <p:cNvSpPr>
            <a:spLocks noChangeArrowheads="1"/>
          </p:cNvSpPr>
          <p:nvPr/>
        </p:nvSpPr>
        <p:spPr bwMode="auto">
          <a:xfrm>
            <a:off x="4132290" y="5705796"/>
            <a:ext cx="250409" cy="2840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0" name="Rectangle 127"/>
          <p:cNvSpPr>
            <a:spLocks noChangeArrowheads="1"/>
          </p:cNvSpPr>
          <p:nvPr/>
        </p:nvSpPr>
        <p:spPr bwMode="auto">
          <a:xfrm>
            <a:off x="4133970" y="5709157"/>
            <a:ext cx="27393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1" name="Rectangle 128"/>
          <p:cNvSpPr>
            <a:spLocks noChangeArrowheads="1"/>
          </p:cNvSpPr>
          <p:nvPr/>
        </p:nvSpPr>
        <p:spPr bwMode="auto">
          <a:xfrm>
            <a:off x="4310433" y="5709157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2" name="Freeform 129"/>
          <p:cNvSpPr>
            <a:spLocks/>
          </p:cNvSpPr>
          <p:nvPr/>
        </p:nvSpPr>
        <p:spPr bwMode="auto">
          <a:xfrm>
            <a:off x="3846588" y="5162963"/>
            <a:ext cx="818451" cy="793242"/>
          </a:xfrm>
          <a:custGeom>
            <a:avLst/>
            <a:gdLst>
              <a:gd name="T0" fmla="*/ 219 w 487"/>
              <a:gd name="T1" fmla="*/ 3 h 472"/>
              <a:gd name="T2" fmla="*/ 184 w 487"/>
              <a:gd name="T3" fmla="*/ 9 h 472"/>
              <a:gd name="T4" fmla="*/ 150 w 487"/>
              <a:gd name="T5" fmla="*/ 20 h 472"/>
              <a:gd name="T6" fmla="*/ 118 w 487"/>
              <a:gd name="T7" fmla="*/ 35 h 472"/>
              <a:gd name="T8" fmla="*/ 89 w 487"/>
              <a:gd name="T9" fmla="*/ 56 h 472"/>
              <a:gd name="T10" fmla="*/ 63 w 487"/>
              <a:gd name="T11" fmla="*/ 79 h 472"/>
              <a:gd name="T12" fmla="*/ 42 w 487"/>
              <a:gd name="T13" fmla="*/ 105 h 472"/>
              <a:gd name="T14" fmla="*/ 25 w 487"/>
              <a:gd name="T15" fmla="*/ 134 h 472"/>
              <a:gd name="T16" fmla="*/ 12 w 487"/>
              <a:gd name="T17" fmla="*/ 167 h 472"/>
              <a:gd name="T18" fmla="*/ 3 w 487"/>
              <a:gd name="T19" fmla="*/ 202 h 472"/>
              <a:gd name="T20" fmla="*/ 0 w 487"/>
              <a:gd name="T21" fmla="*/ 236 h 472"/>
              <a:gd name="T22" fmla="*/ 3 w 487"/>
              <a:gd name="T23" fmla="*/ 273 h 472"/>
              <a:gd name="T24" fmla="*/ 12 w 487"/>
              <a:gd name="T25" fmla="*/ 307 h 472"/>
              <a:gd name="T26" fmla="*/ 25 w 487"/>
              <a:gd name="T27" fmla="*/ 340 h 472"/>
              <a:gd name="T28" fmla="*/ 42 w 487"/>
              <a:gd name="T29" fmla="*/ 367 h 472"/>
              <a:gd name="T30" fmla="*/ 63 w 487"/>
              <a:gd name="T31" fmla="*/ 394 h 472"/>
              <a:gd name="T32" fmla="*/ 89 w 487"/>
              <a:gd name="T33" fmla="*/ 419 h 472"/>
              <a:gd name="T34" fmla="*/ 118 w 487"/>
              <a:gd name="T35" fmla="*/ 439 h 472"/>
              <a:gd name="T36" fmla="*/ 150 w 487"/>
              <a:gd name="T37" fmla="*/ 455 h 472"/>
              <a:gd name="T38" fmla="*/ 184 w 487"/>
              <a:gd name="T39" fmla="*/ 465 h 472"/>
              <a:gd name="T40" fmla="*/ 219 w 487"/>
              <a:gd name="T41" fmla="*/ 472 h 472"/>
              <a:gd name="T42" fmla="*/ 256 w 487"/>
              <a:gd name="T43" fmla="*/ 472 h 472"/>
              <a:gd name="T44" fmla="*/ 294 w 487"/>
              <a:gd name="T45" fmla="*/ 467 h 472"/>
              <a:gd name="T46" fmla="*/ 328 w 487"/>
              <a:gd name="T47" fmla="*/ 457 h 472"/>
              <a:gd name="T48" fmla="*/ 360 w 487"/>
              <a:gd name="T49" fmla="*/ 442 h 472"/>
              <a:gd name="T50" fmla="*/ 390 w 487"/>
              <a:gd name="T51" fmla="*/ 425 h 472"/>
              <a:gd name="T52" fmla="*/ 417 w 487"/>
              <a:gd name="T53" fmla="*/ 404 h 472"/>
              <a:gd name="T54" fmla="*/ 440 w 487"/>
              <a:gd name="T55" fmla="*/ 377 h 472"/>
              <a:gd name="T56" fmla="*/ 459 w 487"/>
              <a:gd name="T57" fmla="*/ 349 h 472"/>
              <a:gd name="T58" fmla="*/ 472 w 487"/>
              <a:gd name="T59" fmla="*/ 318 h 472"/>
              <a:gd name="T60" fmla="*/ 482 w 487"/>
              <a:gd name="T61" fmla="*/ 284 h 472"/>
              <a:gd name="T62" fmla="*/ 487 w 487"/>
              <a:gd name="T63" fmla="*/ 248 h 472"/>
              <a:gd name="T64" fmla="*/ 487 w 487"/>
              <a:gd name="T65" fmla="*/ 213 h 472"/>
              <a:gd name="T66" fmla="*/ 481 w 487"/>
              <a:gd name="T67" fmla="*/ 178 h 472"/>
              <a:gd name="T68" fmla="*/ 470 w 487"/>
              <a:gd name="T69" fmla="*/ 145 h 472"/>
              <a:gd name="T70" fmla="*/ 454 w 487"/>
              <a:gd name="T71" fmla="*/ 115 h 472"/>
              <a:gd name="T72" fmla="*/ 432 w 487"/>
              <a:gd name="T73" fmla="*/ 87 h 472"/>
              <a:gd name="T74" fmla="*/ 408 w 487"/>
              <a:gd name="T75" fmla="*/ 62 h 472"/>
              <a:gd name="T76" fmla="*/ 380 w 487"/>
              <a:gd name="T77" fmla="*/ 42 h 472"/>
              <a:gd name="T78" fmla="*/ 350 w 487"/>
              <a:gd name="T79" fmla="*/ 25 h 472"/>
              <a:gd name="T80" fmla="*/ 317 w 487"/>
              <a:gd name="T81" fmla="*/ 11 h 472"/>
              <a:gd name="T82" fmla="*/ 281 w 487"/>
              <a:gd name="T83" fmla="*/ 4 h 472"/>
              <a:gd name="T84" fmla="*/ 243 w 487"/>
              <a:gd name="T85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7" h="472">
                <a:moveTo>
                  <a:pt x="243" y="0"/>
                </a:moveTo>
                <a:lnTo>
                  <a:pt x="232" y="3"/>
                </a:lnTo>
                <a:lnTo>
                  <a:pt x="219" y="3"/>
                </a:lnTo>
                <a:lnTo>
                  <a:pt x="209" y="4"/>
                </a:lnTo>
                <a:lnTo>
                  <a:pt x="195" y="8"/>
                </a:lnTo>
                <a:lnTo>
                  <a:pt x="184" y="9"/>
                </a:lnTo>
                <a:lnTo>
                  <a:pt x="172" y="11"/>
                </a:lnTo>
                <a:lnTo>
                  <a:pt x="160" y="16"/>
                </a:lnTo>
                <a:lnTo>
                  <a:pt x="150" y="20"/>
                </a:lnTo>
                <a:lnTo>
                  <a:pt x="138" y="25"/>
                </a:lnTo>
                <a:lnTo>
                  <a:pt x="129" y="30"/>
                </a:lnTo>
                <a:lnTo>
                  <a:pt x="118" y="35"/>
                </a:lnTo>
                <a:lnTo>
                  <a:pt x="109" y="42"/>
                </a:lnTo>
                <a:lnTo>
                  <a:pt x="99" y="48"/>
                </a:lnTo>
                <a:lnTo>
                  <a:pt x="89" y="56"/>
                </a:lnTo>
                <a:lnTo>
                  <a:pt x="82" y="62"/>
                </a:lnTo>
                <a:lnTo>
                  <a:pt x="72" y="69"/>
                </a:lnTo>
                <a:lnTo>
                  <a:pt x="63" y="79"/>
                </a:lnTo>
                <a:lnTo>
                  <a:pt x="57" y="87"/>
                </a:lnTo>
                <a:lnTo>
                  <a:pt x="49" y="96"/>
                </a:lnTo>
                <a:lnTo>
                  <a:pt x="42" y="105"/>
                </a:lnTo>
                <a:lnTo>
                  <a:pt x="36" y="115"/>
                </a:lnTo>
                <a:lnTo>
                  <a:pt x="31" y="124"/>
                </a:lnTo>
                <a:lnTo>
                  <a:pt x="25" y="134"/>
                </a:lnTo>
                <a:lnTo>
                  <a:pt x="20" y="145"/>
                </a:lnTo>
                <a:lnTo>
                  <a:pt x="16" y="156"/>
                </a:lnTo>
                <a:lnTo>
                  <a:pt x="12" y="167"/>
                </a:lnTo>
                <a:lnTo>
                  <a:pt x="8" y="178"/>
                </a:lnTo>
                <a:lnTo>
                  <a:pt x="7" y="189"/>
                </a:lnTo>
                <a:lnTo>
                  <a:pt x="3" y="202"/>
                </a:lnTo>
                <a:lnTo>
                  <a:pt x="2" y="213"/>
                </a:lnTo>
                <a:lnTo>
                  <a:pt x="2" y="225"/>
                </a:lnTo>
                <a:lnTo>
                  <a:pt x="0" y="236"/>
                </a:lnTo>
                <a:lnTo>
                  <a:pt x="2" y="248"/>
                </a:lnTo>
                <a:lnTo>
                  <a:pt x="2" y="261"/>
                </a:lnTo>
                <a:lnTo>
                  <a:pt x="3" y="273"/>
                </a:lnTo>
                <a:lnTo>
                  <a:pt x="7" y="284"/>
                </a:lnTo>
                <a:lnTo>
                  <a:pt x="8" y="295"/>
                </a:lnTo>
                <a:lnTo>
                  <a:pt x="12" y="307"/>
                </a:lnTo>
                <a:lnTo>
                  <a:pt x="16" y="318"/>
                </a:lnTo>
                <a:lnTo>
                  <a:pt x="20" y="329"/>
                </a:lnTo>
                <a:lnTo>
                  <a:pt x="25" y="340"/>
                </a:lnTo>
                <a:lnTo>
                  <a:pt x="31" y="349"/>
                </a:lnTo>
                <a:lnTo>
                  <a:pt x="36" y="358"/>
                </a:lnTo>
                <a:lnTo>
                  <a:pt x="42" y="367"/>
                </a:lnTo>
                <a:lnTo>
                  <a:pt x="49" y="377"/>
                </a:lnTo>
                <a:lnTo>
                  <a:pt x="57" y="387"/>
                </a:lnTo>
                <a:lnTo>
                  <a:pt x="63" y="394"/>
                </a:lnTo>
                <a:lnTo>
                  <a:pt x="72" y="404"/>
                </a:lnTo>
                <a:lnTo>
                  <a:pt x="82" y="412"/>
                </a:lnTo>
                <a:lnTo>
                  <a:pt x="89" y="419"/>
                </a:lnTo>
                <a:lnTo>
                  <a:pt x="99" y="425"/>
                </a:lnTo>
                <a:lnTo>
                  <a:pt x="109" y="433"/>
                </a:lnTo>
                <a:lnTo>
                  <a:pt x="118" y="439"/>
                </a:lnTo>
                <a:lnTo>
                  <a:pt x="129" y="442"/>
                </a:lnTo>
                <a:lnTo>
                  <a:pt x="138" y="450"/>
                </a:lnTo>
                <a:lnTo>
                  <a:pt x="150" y="455"/>
                </a:lnTo>
                <a:lnTo>
                  <a:pt x="160" y="457"/>
                </a:lnTo>
                <a:lnTo>
                  <a:pt x="172" y="462"/>
                </a:lnTo>
                <a:lnTo>
                  <a:pt x="184" y="465"/>
                </a:lnTo>
                <a:lnTo>
                  <a:pt x="195" y="467"/>
                </a:lnTo>
                <a:lnTo>
                  <a:pt x="209" y="470"/>
                </a:lnTo>
                <a:lnTo>
                  <a:pt x="219" y="472"/>
                </a:lnTo>
                <a:lnTo>
                  <a:pt x="232" y="472"/>
                </a:lnTo>
                <a:lnTo>
                  <a:pt x="243" y="472"/>
                </a:lnTo>
                <a:lnTo>
                  <a:pt x="256" y="472"/>
                </a:lnTo>
                <a:lnTo>
                  <a:pt x="269" y="472"/>
                </a:lnTo>
                <a:lnTo>
                  <a:pt x="281" y="470"/>
                </a:lnTo>
                <a:lnTo>
                  <a:pt x="294" y="467"/>
                </a:lnTo>
                <a:lnTo>
                  <a:pt x="306" y="465"/>
                </a:lnTo>
                <a:lnTo>
                  <a:pt x="317" y="462"/>
                </a:lnTo>
                <a:lnTo>
                  <a:pt x="328" y="457"/>
                </a:lnTo>
                <a:lnTo>
                  <a:pt x="339" y="455"/>
                </a:lnTo>
                <a:lnTo>
                  <a:pt x="350" y="450"/>
                </a:lnTo>
                <a:lnTo>
                  <a:pt x="360" y="442"/>
                </a:lnTo>
                <a:lnTo>
                  <a:pt x="370" y="439"/>
                </a:lnTo>
                <a:lnTo>
                  <a:pt x="380" y="433"/>
                </a:lnTo>
                <a:lnTo>
                  <a:pt x="390" y="425"/>
                </a:lnTo>
                <a:lnTo>
                  <a:pt x="399" y="419"/>
                </a:lnTo>
                <a:lnTo>
                  <a:pt x="408" y="412"/>
                </a:lnTo>
                <a:lnTo>
                  <a:pt x="417" y="404"/>
                </a:lnTo>
                <a:lnTo>
                  <a:pt x="425" y="394"/>
                </a:lnTo>
                <a:lnTo>
                  <a:pt x="432" y="387"/>
                </a:lnTo>
                <a:lnTo>
                  <a:pt x="440" y="377"/>
                </a:lnTo>
                <a:lnTo>
                  <a:pt x="446" y="367"/>
                </a:lnTo>
                <a:lnTo>
                  <a:pt x="454" y="358"/>
                </a:lnTo>
                <a:lnTo>
                  <a:pt x="459" y="349"/>
                </a:lnTo>
                <a:lnTo>
                  <a:pt x="465" y="340"/>
                </a:lnTo>
                <a:lnTo>
                  <a:pt x="470" y="329"/>
                </a:lnTo>
                <a:lnTo>
                  <a:pt x="472" y="318"/>
                </a:lnTo>
                <a:lnTo>
                  <a:pt x="477" y="307"/>
                </a:lnTo>
                <a:lnTo>
                  <a:pt x="481" y="295"/>
                </a:lnTo>
                <a:lnTo>
                  <a:pt x="482" y="284"/>
                </a:lnTo>
                <a:lnTo>
                  <a:pt x="486" y="273"/>
                </a:lnTo>
                <a:lnTo>
                  <a:pt x="487" y="261"/>
                </a:lnTo>
                <a:lnTo>
                  <a:pt x="487" y="248"/>
                </a:lnTo>
                <a:lnTo>
                  <a:pt x="487" y="236"/>
                </a:lnTo>
                <a:lnTo>
                  <a:pt x="487" y="225"/>
                </a:lnTo>
                <a:lnTo>
                  <a:pt x="487" y="213"/>
                </a:lnTo>
                <a:lnTo>
                  <a:pt x="486" y="202"/>
                </a:lnTo>
                <a:lnTo>
                  <a:pt x="482" y="189"/>
                </a:lnTo>
                <a:lnTo>
                  <a:pt x="481" y="178"/>
                </a:lnTo>
                <a:lnTo>
                  <a:pt x="477" y="167"/>
                </a:lnTo>
                <a:lnTo>
                  <a:pt x="472" y="156"/>
                </a:lnTo>
                <a:lnTo>
                  <a:pt x="470" y="145"/>
                </a:lnTo>
                <a:lnTo>
                  <a:pt x="465" y="134"/>
                </a:lnTo>
                <a:lnTo>
                  <a:pt x="459" y="124"/>
                </a:lnTo>
                <a:lnTo>
                  <a:pt x="454" y="115"/>
                </a:lnTo>
                <a:lnTo>
                  <a:pt x="446" y="105"/>
                </a:lnTo>
                <a:lnTo>
                  <a:pt x="440" y="96"/>
                </a:lnTo>
                <a:lnTo>
                  <a:pt x="432" y="87"/>
                </a:lnTo>
                <a:lnTo>
                  <a:pt x="425" y="79"/>
                </a:lnTo>
                <a:lnTo>
                  <a:pt x="417" y="69"/>
                </a:lnTo>
                <a:lnTo>
                  <a:pt x="408" y="62"/>
                </a:lnTo>
                <a:lnTo>
                  <a:pt x="399" y="56"/>
                </a:lnTo>
                <a:lnTo>
                  <a:pt x="390" y="48"/>
                </a:lnTo>
                <a:lnTo>
                  <a:pt x="380" y="42"/>
                </a:lnTo>
                <a:lnTo>
                  <a:pt x="370" y="35"/>
                </a:lnTo>
                <a:lnTo>
                  <a:pt x="360" y="30"/>
                </a:lnTo>
                <a:lnTo>
                  <a:pt x="350" y="25"/>
                </a:lnTo>
                <a:lnTo>
                  <a:pt x="339" y="20"/>
                </a:lnTo>
                <a:lnTo>
                  <a:pt x="328" y="16"/>
                </a:lnTo>
                <a:lnTo>
                  <a:pt x="317" y="11"/>
                </a:lnTo>
                <a:lnTo>
                  <a:pt x="306" y="9"/>
                </a:lnTo>
                <a:lnTo>
                  <a:pt x="294" y="8"/>
                </a:lnTo>
                <a:lnTo>
                  <a:pt x="281" y="4"/>
                </a:lnTo>
                <a:lnTo>
                  <a:pt x="269" y="3"/>
                </a:lnTo>
                <a:lnTo>
                  <a:pt x="256" y="3"/>
                </a:lnTo>
                <a:lnTo>
                  <a:pt x="24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5" name="Rectangle 132"/>
          <p:cNvSpPr>
            <a:spLocks noChangeArrowheads="1"/>
          </p:cNvSpPr>
          <p:nvPr/>
        </p:nvSpPr>
        <p:spPr bwMode="auto">
          <a:xfrm>
            <a:off x="5979267" y="4509210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" name="Rectangle 134"/>
          <p:cNvSpPr>
            <a:spLocks noChangeArrowheads="1"/>
          </p:cNvSpPr>
          <p:nvPr/>
        </p:nvSpPr>
        <p:spPr bwMode="auto">
          <a:xfrm>
            <a:off x="6207828" y="4905831"/>
            <a:ext cx="152934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" name="Rectangle 135"/>
          <p:cNvSpPr>
            <a:spLocks noChangeArrowheads="1"/>
          </p:cNvSpPr>
          <p:nvPr/>
        </p:nvSpPr>
        <p:spPr bwMode="auto">
          <a:xfrm>
            <a:off x="5742303" y="4968013"/>
            <a:ext cx="250409" cy="2840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63" name="Groupe 162"/>
          <p:cNvGrpSpPr/>
          <p:nvPr/>
        </p:nvGrpSpPr>
        <p:grpSpPr>
          <a:xfrm>
            <a:off x="5508104" y="5069420"/>
            <a:ext cx="774756" cy="663836"/>
            <a:chOff x="5508104" y="4509210"/>
            <a:chExt cx="774756" cy="663836"/>
          </a:xfrm>
        </p:grpSpPr>
        <p:sp>
          <p:nvSpPr>
            <p:cNvPr id="1124" name="Rectangle 131"/>
            <p:cNvSpPr>
              <a:spLocks noChangeArrowheads="1"/>
            </p:cNvSpPr>
            <p:nvPr/>
          </p:nvSpPr>
          <p:spPr bwMode="auto">
            <a:xfrm>
              <a:off x="5755748" y="4509210"/>
              <a:ext cx="317633" cy="262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IDL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33"/>
            <p:cNvSpPr>
              <a:spLocks noChangeArrowheads="1"/>
            </p:cNvSpPr>
            <p:nvPr/>
          </p:nvSpPr>
          <p:spPr bwMode="auto">
            <a:xfrm>
              <a:off x="5508104" y="4725144"/>
              <a:ext cx="774756" cy="262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remnants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36"/>
            <p:cNvSpPr>
              <a:spLocks noChangeArrowheads="1"/>
            </p:cNvSpPr>
            <p:nvPr/>
          </p:nvSpPr>
          <p:spPr bwMode="auto">
            <a:xfrm>
              <a:off x="5743983" y="4969694"/>
              <a:ext cx="213436" cy="203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30" name="Rectangle 137"/>
          <p:cNvSpPr>
            <a:spLocks noChangeArrowheads="1"/>
          </p:cNvSpPr>
          <p:nvPr/>
        </p:nvSpPr>
        <p:spPr bwMode="auto">
          <a:xfrm>
            <a:off x="5918766" y="4969694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1" name="Freeform 138"/>
          <p:cNvSpPr>
            <a:spLocks/>
          </p:cNvSpPr>
          <p:nvPr/>
        </p:nvSpPr>
        <p:spPr bwMode="auto">
          <a:xfrm>
            <a:off x="5436096" y="5013702"/>
            <a:ext cx="816771" cy="791562"/>
          </a:xfrm>
          <a:custGeom>
            <a:avLst/>
            <a:gdLst>
              <a:gd name="T0" fmla="*/ 219 w 486"/>
              <a:gd name="T1" fmla="*/ 1 h 471"/>
              <a:gd name="T2" fmla="*/ 183 w 486"/>
              <a:gd name="T3" fmla="*/ 7 h 471"/>
              <a:gd name="T4" fmla="*/ 149 w 486"/>
              <a:gd name="T5" fmla="*/ 18 h 471"/>
              <a:gd name="T6" fmla="*/ 118 w 486"/>
              <a:gd name="T7" fmla="*/ 34 h 471"/>
              <a:gd name="T8" fmla="*/ 89 w 486"/>
              <a:gd name="T9" fmla="*/ 54 h 471"/>
              <a:gd name="T10" fmla="*/ 63 w 486"/>
              <a:gd name="T11" fmla="*/ 78 h 471"/>
              <a:gd name="T12" fmla="*/ 42 w 486"/>
              <a:gd name="T13" fmla="*/ 105 h 471"/>
              <a:gd name="T14" fmla="*/ 23 w 486"/>
              <a:gd name="T15" fmla="*/ 133 h 471"/>
              <a:gd name="T16" fmla="*/ 11 w 486"/>
              <a:gd name="T17" fmla="*/ 165 h 471"/>
              <a:gd name="T18" fmla="*/ 2 w 486"/>
              <a:gd name="T19" fmla="*/ 200 h 471"/>
              <a:gd name="T20" fmla="*/ 0 w 486"/>
              <a:gd name="T21" fmla="*/ 236 h 471"/>
              <a:gd name="T22" fmla="*/ 2 w 486"/>
              <a:gd name="T23" fmla="*/ 272 h 471"/>
              <a:gd name="T24" fmla="*/ 11 w 486"/>
              <a:gd name="T25" fmla="*/ 306 h 471"/>
              <a:gd name="T26" fmla="*/ 23 w 486"/>
              <a:gd name="T27" fmla="*/ 338 h 471"/>
              <a:gd name="T28" fmla="*/ 42 w 486"/>
              <a:gd name="T29" fmla="*/ 367 h 471"/>
              <a:gd name="T30" fmla="*/ 63 w 486"/>
              <a:gd name="T31" fmla="*/ 394 h 471"/>
              <a:gd name="T32" fmla="*/ 89 w 486"/>
              <a:gd name="T33" fmla="*/ 417 h 471"/>
              <a:gd name="T34" fmla="*/ 118 w 486"/>
              <a:gd name="T35" fmla="*/ 437 h 471"/>
              <a:gd name="T36" fmla="*/ 149 w 486"/>
              <a:gd name="T37" fmla="*/ 453 h 471"/>
              <a:gd name="T38" fmla="*/ 183 w 486"/>
              <a:gd name="T39" fmla="*/ 464 h 471"/>
              <a:gd name="T40" fmla="*/ 219 w 486"/>
              <a:gd name="T41" fmla="*/ 471 h 471"/>
              <a:gd name="T42" fmla="*/ 256 w 486"/>
              <a:gd name="T43" fmla="*/ 471 h 471"/>
              <a:gd name="T44" fmla="*/ 293 w 486"/>
              <a:gd name="T45" fmla="*/ 466 h 471"/>
              <a:gd name="T46" fmla="*/ 327 w 486"/>
              <a:gd name="T47" fmla="*/ 457 h 471"/>
              <a:gd name="T48" fmla="*/ 359 w 486"/>
              <a:gd name="T49" fmla="*/ 442 h 471"/>
              <a:gd name="T50" fmla="*/ 389 w 486"/>
              <a:gd name="T51" fmla="*/ 425 h 471"/>
              <a:gd name="T52" fmla="*/ 418 w 486"/>
              <a:gd name="T53" fmla="*/ 404 h 471"/>
              <a:gd name="T54" fmla="*/ 439 w 486"/>
              <a:gd name="T55" fmla="*/ 377 h 471"/>
              <a:gd name="T56" fmla="*/ 457 w 486"/>
              <a:gd name="T57" fmla="*/ 347 h 471"/>
              <a:gd name="T58" fmla="*/ 472 w 486"/>
              <a:gd name="T59" fmla="*/ 316 h 471"/>
              <a:gd name="T60" fmla="*/ 481 w 486"/>
              <a:gd name="T61" fmla="*/ 284 h 471"/>
              <a:gd name="T62" fmla="*/ 486 w 486"/>
              <a:gd name="T63" fmla="*/ 248 h 471"/>
              <a:gd name="T64" fmla="*/ 486 w 486"/>
              <a:gd name="T65" fmla="*/ 211 h 471"/>
              <a:gd name="T66" fmla="*/ 480 w 486"/>
              <a:gd name="T67" fmla="*/ 178 h 471"/>
              <a:gd name="T68" fmla="*/ 469 w 486"/>
              <a:gd name="T69" fmla="*/ 143 h 471"/>
              <a:gd name="T70" fmla="*/ 452 w 486"/>
              <a:gd name="T71" fmla="*/ 115 h 471"/>
              <a:gd name="T72" fmla="*/ 431 w 486"/>
              <a:gd name="T73" fmla="*/ 85 h 471"/>
              <a:gd name="T74" fmla="*/ 406 w 486"/>
              <a:gd name="T75" fmla="*/ 60 h 471"/>
              <a:gd name="T76" fmla="*/ 379 w 486"/>
              <a:gd name="T77" fmla="*/ 41 h 471"/>
              <a:gd name="T78" fmla="*/ 350 w 486"/>
              <a:gd name="T79" fmla="*/ 23 h 471"/>
              <a:gd name="T80" fmla="*/ 316 w 486"/>
              <a:gd name="T81" fmla="*/ 10 h 471"/>
              <a:gd name="T82" fmla="*/ 280 w 486"/>
              <a:gd name="T83" fmla="*/ 2 h 471"/>
              <a:gd name="T84" fmla="*/ 242 w 486"/>
              <a:gd name="T85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6" h="471">
                <a:moveTo>
                  <a:pt x="242" y="0"/>
                </a:moveTo>
                <a:lnTo>
                  <a:pt x="232" y="1"/>
                </a:lnTo>
                <a:lnTo>
                  <a:pt x="219" y="1"/>
                </a:lnTo>
                <a:lnTo>
                  <a:pt x="207" y="2"/>
                </a:lnTo>
                <a:lnTo>
                  <a:pt x="194" y="6"/>
                </a:lnTo>
                <a:lnTo>
                  <a:pt x="183" y="7"/>
                </a:lnTo>
                <a:lnTo>
                  <a:pt x="171" y="10"/>
                </a:lnTo>
                <a:lnTo>
                  <a:pt x="160" y="15"/>
                </a:lnTo>
                <a:lnTo>
                  <a:pt x="149" y="18"/>
                </a:lnTo>
                <a:lnTo>
                  <a:pt x="137" y="23"/>
                </a:lnTo>
                <a:lnTo>
                  <a:pt x="128" y="29"/>
                </a:lnTo>
                <a:lnTo>
                  <a:pt x="118" y="34"/>
                </a:lnTo>
                <a:lnTo>
                  <a:pt x="108" y="41"/>
                </a:lnTo>
                <a:lnTo>
                  <a:pt x="98" y="47"/>
                </a:lnTo>
                <a:lnTo>
                  <a:pt x="89" y="54"/>
                </a:lnTo>
                <a:lnTo>
                  <a:pt x="81" y="60"/>
                </a:lnTo>
                <a:lnTo>
                  <a:pt x="71" y="68"/>
                </a:lnTo>
                <a:lnTo>
                  <a:pt x="63" y="78"/>
                </a:lnTo>
                <a:lnTo>
                  <a:pt x="56" y="85"/>
                </a:lnTo>
                <a:lnTo>
                  <a:pt x="48" y="95"/>
                </a:lnTo>
                <a:lnTo>
                  <a:pt x="42" y="105"/>
                </a:lnTo>
                <a:lnTo>
                  <a:pt x="35" y="115"/>
                </a:lnTo>
                <a:lnTo>
                  <a:pt x="31" y="123"/>
                </a:lnTo>
                <a:lnTo>
                  <a:pt x="23" y="133"/>
                </a:lnTo>
                <a:lnTo>
                  <a:pt x="18" y="143"/>
                </a:lnTo>
                <a:lnTo>
                  <a:pt x="16" y="156"/>
                </a:lnTo>
                <a:lnTo>
                  <a:pt x="11" y="165"/>
                </a:lnTo>
                <a:lnTo>
                  <a:pt x="7" y="178"/>
                </a:lnTo>
                <a:lnTo>
                  <a:pt x="6" y="188"/>
                </a:lnTo>
                <a:lnTo>
                  <a:pt x="2" y="200"/>
                </a:lnTo>
                <a:lnTo>
                  <a:pt x="1" y="211"/>
                </a:lnTo>
                <a:lnTo>
                  <a:pt x="1" y="223"/>
                </a:lnTo>
                <a:lnTo>
                  <a:pt x="0" y="236"/>
                </a:lnTo>
                <a:lnTo>
                  <a:pt x="1" y="248"/>
                </a:lnTo>
                <a:lnTo>
                  <a:pt x="1" y="261"/>
                </a:lnTo>
                <a:lnTo>
                  <a:pt x="2" y="272"/>
                </a:lnTo>
                <a:lnTo>
                  <a:pt x="6" y="284"/>
                </a:lnTo>
                <a:lnTo>
                  <a:pt x="7" y="294"/>
                </a:lnTo>
                <a:lnTo>
                  <a:pt x="11" y="306"/>
                </a:lnTo>
                <a:lnTo>
                  <a:pt x="16" y="316"/>
                </a:lnTo>
                <a:lnTo>
                  <a:pt x="18" y="328"/>
                </a:lnTo>
                <a:lnTo>
                  <a:pt x="23" y="338"/>
                </a:lnTo>
                <a:lnTo>
                  <a:pt x="31" y="347"/>
                </a:lnTo>
                <a:lnTo>
                  <a:pt x="35" y="357"/>
                </a:lnTo>
                <a:lnTo>
                  <a:pt x="42" y="367"/>
                </a:lnTo>
                <a:lnTo>
                  <a:pt x="48" y="377"/>
                </a:lnTo>
                <a:lnTo>
                  <a:pt x="56" y="385"/>
                </a:lnTo>
                <a:lnTo>
                  <a:pt x="63" y="394"/>
                </a:lnTo>
                <a:lnTo>
                  <a:pt x="71" y="404"/>
                </a:lnTo>
                <a:lnTo>
                  <a:pt x="81" y="411"/>
                </a:lnTo>
                <a:lnTo>
                  <a:pt x="89" y="417"/>
                </a:lnTo>
                <a:lnTo>
                  <a:pt x="98" y="425"/>
                </a:lnTo>
                <a:lnTo>
                  <a:pt x="108" y="431"/>
                </a:lnTo>
                <a:lnTo>
                  <a:pt x="118" y="437"/>
                </a:lnTo>
                <a:lnTo>
                  <a:pt x="128" y="442"/>
                </a:lnTo>
                <a:lnTo>
                  <a:pt x="137" y="448"/>
                </a:lnTo>
                <a:lnTo>
                  <a:pt x="149" y="453"/>
                </a:lnTo>
                <a:lnTo>
                  <a:pt x="160" y="457"/>
                </a:lnTo>
                <a:lnTo>
                  <a:pt x="171" y="461"/>
                </a:lnTo>
                <a:lnTo>
                  <a:pt x="183" y="464"/>
                </a:lnTo>
                <a:lnTo>
                  <a:pt x="194" y="466"/>
                </a:lnTo>
                <a:lnTo>
                  <a:pt x="207" y="469"/>
                </a:lnTo>
                <a:lnTo>
                  <a:pt x="219" y="471"/>
                </a:lnTo>
                <a:lnTo>
                  <a:pt x="232" y="471"/>
                </a:lnTo>
                <a:lnTo>
                  <a:pt x="242" y="471"/>
                </a:lnTo>
                <a:lnTo>
                  <a:pt x="256" y="471"/>
                </a:lnTo>
                <a:lnTo>
                  <a:pt x="270" y="471"/>
                </a:lnTo>
                <a:lnTo>
                  <a:pt x="280" y="469"/>
                </a:lnTo>
                <a:lnTo>
                  <a:pt x="293" y="466"/>
                </a:lnTo>
                <a:lnTo>
                  <a:pt x="304" y="464"/>
                </a:lnTo>
                <a:lnTo>
                  <a:pt x="316" y="461"/>
                </a:lnTo>
                <a:lnTo>
                  <a:pt x="327" y="457"/>
                </a:lnTo>
                <a:lnTo>
                  <a:pt x="338" y="453"/>
                </a:lnTo>
                <a:lnTo>
                  <a:pt x="350" y="448"/>
                </a:lnTo>
                <a:lnTo>
                  <a:pt x="359" y="442"/>
                </a:lnTo>
                <a:lnTo>
                  <a:pt x="369" y="437"/>
                </a:lnTo>
                <a:lnTo>
                  <a:pt x="379" y="431"/>
                </a:lnTo>
                <a:lnTo>
                  <a:pt x="389" y="425"/>
                </a:lnTo>
                <a:lnTo>
                  <a:pt x="399" y="417"/>
                </a:lnTo>
                <a:lnTo>
                  <a:pt x="406" y="411"/>
                </a:lnTo>
                <a:lnTo>
                  <a:pt x="418" y="404"/>
                </a:lnTo>
                <a:lnTo>
                  <a:pt x="425" y="394"/>
                </a:lnTo>
                <a:lnTo>
                  <a:pt x="431" y="385"/>
                </a:lnTo>
                <a:lnTo>
                  <a:pt x="439" y="377"/>
                </a:lnTo>
                <a:lnTo>
                  <a:pt x="446" y="367"/>
                </a:lnTo>
                <a:lnTo>
                  <a:pt x="452" y="357"/>
                </a:lnTo>
                <a:lnTo>
                  <a:pt x="457" y="347"/>
                </a:lnTo>
                <a:lnTo>
                  <a:pt x="464" y="338"/>
                </a:lnTo>
                <a:lnTo>
                  <a:pt x="469" y="328"/>
                </a:lnTo>
                <a:lnTo>
                  <a:pt x="472" y="316"/>
                </a:lnTo>
                <a:lnTo>
                  <a:pt x="477" y="306"/>
                </a:lnTo>
                <a:lnTo>
                  <a:pt x="480" y="294"/>
                </a:lnTo>
                <a:lnTo>
                  <a:pt x="481" y="284"/>
                </a:lnTo>
                <a:lnTo>
                  <a:pt x="485" y="272"/>
                </a:lnTo>
                <a:lnTo>
                  <a:pt x="486" y="261"/>
                </a:lnTo>
                <a:lnTo>
                  <a:pt x="486" y="248"/>
                </a:lnTo>
                <a:lnTo>
                  <a:pt x="486" y="236"/>
                </a:lnTo>
                <a:lnTo>
                  <a:pt x="486" y="223"/>
                </a:lnTo>
                <a:lnTo>
                  <a:pt x="486" y="211"/>
                </a:lnTo>
                <a:lnTo>
                  <a:pt x="485" y="200"/>
                </a:lnTo>
                <a:lnTo>
                  <a:pt x="481" y="188"/>
                </a:lnTo>
                <a:lnTo>
                  <a:pt x="480" y="178"/>
                </a:lnTo>
                <a:lnTo>
                  <a:pt x="477" y="165"/>
                </a:lnTo>
                <a:lnTo>
                  <a:pt x="472" y="156"/>
                </a:lnTo>
                <a:lnTo>
                  <a:pt x="469" y="143"/>
                </a:lnTo>
                <a:lnTo>
                  <a:pt x="464" y="133"/>
                </a:lnTo>
                <a:lnTo>
                  <a:pt x="457" y="123"/>
                </a:lnTo>
                <a:lnTo>
                  <a:pt x="452" y="115"/>
                </a:lnTo>
                <a:lnTo>
                  <a:pt x="446" y="105"/>
                </a:lnTo>
                <a:lnTo>
                  <a:pt x="439" y="95"/>
                </a:lnTo>
                <a:lnTo>
                  <a:pt x="431" y="85"/>
                </a:lnTo>
                <a:lnTo>
                  <a:pt x="425" y="78"/>
                </a:lnTo>
                <a:lnTo>
                  <a:pt x="418" y="68"/>
                </a:lnTo>
                <a:lnTo>
                  <a:pt x="406" y="60"/>
                </a:lnTo>
                <a:lnTo>
                  <a:pt x="399" y="54"/>
                </a:lnTo>
                <a:lnTo>
                  <a:pt x="389" y="47"/>
                </a:lnTo>
                <a:lnTo>
                  <a:pt x="379" y="41"/>
                </a:lnTo>
                <a:lnTo>
                  <a:pt x="369" y="34"/>
                </a:lnTo>
                <a:lnTo>
                  <a:pt x="359" y="29"/>
                </a:lnTo>
                <a:lnTo>
                  <a:pt x="350" y="23"/>
                </a:lnTo>
                <a:lnTo>
                  <a:pt x="338" y="18"/>
                </a:lnTo>
                <a:lnTo>
                  <a:pt x="327" y="15"/>
                </a:lnTo>
                <a:lnTo>
                  <a:pt x="316" y="10"/>
                </a:lnTo>
                <a:lnTo>
                  <a:pt x="304" y="7"/>
                </a:lnTo>
                <a:lnTo>
                  <a:pt x="293" y="6"/>
                </a:lnTo>
                <a:lnTo>
                  <a:pt x="280" y="2"/>
                </a:lnTo>
                <a:lnTo>
                  <a:pt x="270" y="1"/>
                </a:lnTo>
                <a:lnTo>
                  <a:pt x="256" y="1"/>
                </a:lnTo>
                <a:lnTo>
                  <a:pt x="2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2" name="Rectangle 139"/>
          <p:cNvSpPr>
            <a:spLocks noChangeArrowheads="1"/>
          </p:cNvSpPr>
          <p:nvPr/>
        </p:nvSpPr>
        <p:spPr bwMode="auto">
          <a:xfrm>
            <a:off x="2177754" y="4357956"/>
            <a:ext cx="996595" cy="6251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3" name="Rectangle 140"/>
          <p:cNvSpPr>
            <a:spLocks noChangeArrowheads="1"/>
          </p:cNvSpPr>
          <p:nvPr/>
        </p:nvSpPr>
        <p:spPr bwMode="auto">
          <a:xfrm>
            <a:off x="2431524" y="4423500"/>
            <a:ext cx="39433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VLDL</a:t>
            </a:r>
            <a:r>
              <a:rPr kumimoji="0" lang="fr-FR" altLang="fr-FR" sz="13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fr-FR" altLang="fr-F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36" name="Rectangle 143"/>
          <p:cNvSpPr>
            <a:spLocks noChangeArrowheads="1"/>
          </p:cNvSpPr>
          <p:nvPr/>
        </p:nvSpPr>
        <p:spPr bwMode="auto">
          <a:xfrm>
            <a:off x="2923940" y="4423500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8" name="Rectangle 145"/>
          <p:cNvSpPr>
            <a:spLocks noChangeArrowheads="1"/>
          </p:cNvSpPr>
          <p:nvPr/>
        </p:nvSpPr>
        <p:spPr bwMode="auto">
          <a:xfrm>
            <a:off x="2340772" y="4623491"/>
            <a:ext cx="648711" cy="19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remnants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9" name="Rectangle 146"/>
          <p:cNvSpPr>
            <a:spLocks noChangeArrowheads="1"/>
          </p:cNvSpPr>
          <p:nvPr/>
        </p:nvSpPr>
        <p:spPr bwMode="auto">
          <a:xfrm>
            <a:off x="3016372" y="4820121"/>
            <a:ext cx="152934" cy="2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0" name="Rectangle 147"/>
          <p:cNvSpPr>
            <a:spLocks noChangeArrowheads="1"/>
          </p:cNvSpPr>
          <p:nvPr/>
        </p:nvSpPr>
        <p:spPr bwMode="auto">
          <a:xfrm>
            <a:off x="2594542" y="4853733"/>
            <a:ext cx="152934" cy="2403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1" name="Rectangle 148"/>
          <p:cNvSpPr>
            <a:spLocks noChangeArrowheads="1"/>
          </p:cNvSpPr>
          <p:nvPr/>
        </p:nvSpPr>
        <p:spPr bwMode="auto">
          <a:xfrm>
            <a:off x="2594542" y="4857094"/>
            <a:ext cx="183185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2" name="Rectangle 149"/>
          <p:cNvSpPr>
            <a:spLocks noChangeArrowheads="1"/>
          </p:cNvSpPr>
          <p:nvPr/>
        </p:nvSpPr>
        <p:spPr bwMode="auto">
          <a:xfrm>
            <a:off x="2681933" y="4857094"/>
            <a:ext cx="134448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3" name="Freeform 150"/>
          <p:cNvSpPr>
            <a:spLocks/>
          </p:cNvSpPr>
          <p:nvPr/>
        </p:nvSpPr>
        <p:spPr bwMode="auto">
          <a:xfrm>
            <a:off x="2251700" y="4299135"/>
            <a:ext cx="818451" cy="791562"/>
          </a:xfrm>
          <a:custGeom>
            <a:avLst/>
            <a:gdLst>
              <a:gd name="T0" fmla="*/ 219 w 487"/>
              <a:gd name="T1" fmla="*/ 1 h 471"/>
              <a:gd name="T2" fmla="*/ 184 w 487"/>
              <a:gd name="T3" fmla="*/ 8 h 471"/>
              <a:gd name="T4" fmla="*/ 149 w 487"/>
              <a:gd name="T5" fmla="*/ 19 h 471"/>
              <a:gd name="T6" fmla="*/ 118 w 487"/>
              <a:gd name="T7" fmla="*/ 35 h 471"/>
              <a:gd name="T8" fmla="*/ 89 w 487"/>
              <a:gd name="T9" fmla="*/ 55 h 471"/>
              <a:gd name="T10" fmla="*/ 63 w 487"/>
              <a:gd name="T11" fmla="*/ 78 h 471"/>
              <a:gd name="T12" fmla="*/ 42 w 487"/>
              <a:gd name="T13" fmla="*/ 104 h 471"/>
              <a:gd name="T14" fmla="*/ 25 w 487"/>
              <a:gd name="T15" fmla="*/ 134 h 471"/>
              <a:gd name="T16" fmla="*/ 11 w 487"/>
              <a:gd name="T17" fmla="*/ 166 h 471"/>
              <a:gd name="T18" fmla="*/ 4 w 487"/>
              <a:gd name="T19" fmla="*/ 200 h 471"/>
              <a:gd name="T20" fmla="*/ 0 w 487"/>
              <a:gd name="T21" fmla="*/ 235 h 471"/>
              <a:gd name="T22" fmla="*/ 4 w 487"/>
              <a:gd name="T23" fmla="*/ 272 h 471"/>
              <a:gd name="T24" fmla="*/ 11 w 487"/>
              <a:gd name="T25" fmla="*/ 305 h 471"/>
              <a:gd name="T26" fmla="*/ 25 w 487"/>
              <a:gd name="T27" fmla="*/ 339 h 471"/>
              <a:gd name="T28" fmla="*/ 42 w 487"/>
              <a:gd name="T29" fmla="*/ 366 h 471"/>
              <a:gd name="T30" fmla="*/ 63 w 487"/>
              <a:gd name="T31" fmla="*/ 393 h 471"/>
              <a:gd name="T32" fmla="*/ 89 w 487"/>
              <a:gd name="T33" fmla="*/ 417 h 471"/>
              <a:gd name="T34" fmla="*/ 118 w 487"/>
              <a:gd name="T35" fmla="*/ 438 h 471"/>
              <a:gd name="T36" fmla="*/ 149 w 487"/>
              <a:gd name="T37" fmla="*/ 454 h 471"/>
              <a:gd name="T38" fmla="*/ 184 w 487"/>
              <a:gd name="T39" fmla="*/ 463 h 471"/>
              <a:gd name="T40" fmla="*/ 219 w 487"/>
              <a:gd name="T41" fmla="*/ 471 h 471"/>
              <a:gd name="T42" fmla="*/ 256 w 487"/>
              <a:gd name="T43" fmla="*/ 471 h 471"/>
              <a:gd name="T44" fmla="*/ 295 w 487"/>
              <a:gd name="T45" fmla="*/ 466 h 471"/>
              <a:gd name="T46" fmla="*/ 328 w 487"/>
              <a:gd name="T47" fmla="*/ 456 h 471"/>
              <a:gd name="T48" fmla="*/ 360 w 487"/>
              <a:gd name="T49" fmla="*/ 441 h 471"/>
              <a:gd name="T50" fmla="*/ 389 w 487"/>
              <a:gd name="T51" fmla="*/ 424 h 471"/>
              <a:gd name="T52" fmla="*/ 418 w 487"/>
              <a:gd name="T53" fmla="*/ 403 h 471"/>
              <a:gd name="T54" fmla="*/ 440 w 487"/>
              <a:gd name="T55" fmla="*/ 376 h 471"/>
              <a:gd name="T56" fmla="*/ 459 w 487"/>
              <a:gd name="T57" fmla="*/ 347 h 471"/>
              <a:gd name="T58" fmla="*/ 472 w 487"/>
              <a:gd name="T59" fmla="*/ 316 h 471"/>
              <a:gd name="T60" fmla="*/ 482 w 487"/>
              <a:gd name="T61" fmla="*/ 284 h 471"/>
              <a:gd name="T62" fmla="*/ 487 w 487"/>
              <a:gd name="T63" fmla="*/ 247 h 471"/>
              <a:gd name="T64" fmla="*/ 487 w 487"/>
              <a:gd name="T65" fmla="*/ 211 h 471"/>
              <a:gd name="T66" fmla="*/ 480 w 487"/>
              <a:gd name="T67" fmla="*/ 177 h 471"/>
              <a:gd name="T68" fmla="*/ 469 w 487"/>
              <a:gd name="T69" fmla="*/ 143 h 471"/>
              <a:gd name="T70" fmla="*/ 452 w 487"/>
              <a:gd name="T71" fmla="*/ 114 h 471"/>
              <a:gd name="T72" fmla="*/ 431 w 487"/>
              <a:gd name="T73" fmla="*/ 85 h 471"/>
              <a:gd name="T74" fmla="*/ 408 w 487"/>
              <a:gd name="T75" fmla="*/ 61 h 471"/>
              <a:gd name="T76" fmla="*/ 379 w 487"/>
              <a:gd name="T77" fmla="*/ 41 h 471"/>
              <a:gd name="T78" fmla="*/ 350 w 487"/>
              <a:gd name="T79" fmla="*/ 24 h 471"/>
              <a:gd name="T80" fmla="*/ 316 w 487"/>
              <a:gd name="T81" fmla="*/ 10 h 471"/>
              <a:gd name="T82" fmla="*/ 281 w 487"/>
              <a:gd name="T83" fmla="*/ 3 h 471"/>
              <a:gd name="T84" fmla="*/ 244 w 487"/>
              <a:gd name="T85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7" h="471">
                <a:moveTo>
                  <a:pt x="244" y="0"/>
                </a:moveTo>
                <a:lnTo>
                  <a:pt x="232" y="1"/>
                </a:lnTo>
                <a:lnTo>
                  <a:pt x="219" y="1"/>
                </a:lnTo>
                <a:lnTo>
                  <a:pt x="207" y="3"/>
                </a:lnTo>
                <a:lnTo>
                  <a:pt x="194" y="6"/>
                </a:lnTo>
                <a:lnTo>
                  <a:pt x="184" y="8"/>
                </a:lnTo>
                <a:lnTo>
                  <a:pt x="173" y="10"/>
                </a:lnTo>
                <a:lnTo>
                  <a:pt x="160" y="15"/>
                </a:lnTo>
                <a:lnTo>
                  <a:pt x="149" y="19"/>
                </a:lnTo>
                <a:lnTo>
                  <a:pt x="138" y="24"/>
                </a:lnTo>
                <a:lnTo>
                  <a:pt x="128" y="30"/>
                </a:lnTo>
                <a:lnTo>
                  <a:pt x="118" y="35"/>
                </a:lnTo>
                <a:lnTo>
                  <a:pt x="109" y="41"/>
                </a:lnTo>
                <a:lnTo>
                  <a:pt x="99" y="47"/>
                </a:lnTo>
                <a:lnTo>
                  <a:pt x="89" y="55"/>
                </a:lnTo>
                <a:lnTo>
                  <a:pt x="81" y="61"/>
                </a:lnTo>
                <a:lnTo>
                  <a:pt x="72" y="68"/>
                </a:lnTo>
                <a:lnTo>
                  <a:pt x="63" y="78"/>
                </a:lnTo>
                <a:lnTo>
                  <a:pt x="57" y="85"/>
                </a:lnTo>
                <a:lnTo>
                  <a:pt x="48" y="95"/>
                </a:lnTo>
                <a:lnTo>
                  <a:pt x="42" y="104"/>
                </a:lnTo>
                <a:lnTo>
                  <a:pt x="36" y="114"/>
                </a:lnTo>
                <a:lnTo>
                  <a:pt x="31" y="124"/>
                </a:lnTo>
                <a:lnTo>
                  <a:pt x="25" y="134"/>
                </a:lnTo>
                <a:lnTo>
                  <a:pt x="20" y="143"/>
                </a:lnTo>
                <a:lnTo>
                  <a:pt x="16" y="156"/>
                </a:lnTo>
                <a:lnTo>
                  <a:pt x="11" y="166"/>
                </a:lnTo>
                <a:lnTo>
                  <a:pt x="9" y="177"/>
                </a:lnTo>
                <a:lnTo>
                  <a:pt x="6" y="188"/>
                </a:lnTo>
                <a:lnTo>
                  <a:pt x="4" y="200"/>
                </a:lnTo>
                <a:lnTo>
                  <a:pt x="1" y="211"/>
                </a:lnTo>
                <a:lnTo>
                  <a:pt x="1" y="224"/>
                </a:lnTo>
                <a:lnTo>
                  <a:pt x="0" y="235"/>
                </a:lnTo>
                <a:lnTo>
                  <a:pt x="1" y="247"/>
                </a:lnTo>
                <a:lnTo>
                  <a:pt x="1" y="260"/>
                </a:lnTo>
                <a:lnTo>
                  <a:pt x="4" y="272"/>
                </a:lnTo>
                <a:lnTo>
                  <a:pt x="6" y="284"/>
                </a:lnTo>
                <a:lnTo>
                  <a:pt x="9" y="294"/>
                </a:lnTo>
                <a:lnTo>
                  <a:pt x="11" y="305"/>
                </a:lnTo>
                <a:lnTo>
                  <a:pt x="16" y="316"/>
                </a:lnTo>
                <a:lnTo>
                  <a:pt x="20" y="328"/>
                </a:lnTo>
                <a:lnTo>
                  <a:pt x="25" y="339"/>
                </a:lnTo>
                <a:lnTo>
                  <a:pt x="31" y="347"/>
                </a:lnTo>
                <a:lnTo>
                  <a:pt x="36" y="357"/>
                </a:lnTo>
                <a:lnTo>
                  <a:pt x="42" y="366"/>
                </a:lnTo>
                <a:lnTo>
                  <a:pt x="48" y="376"/>
                </a:lnTo>
                <a:lnTo>
                  <a:pt x="57" y="386"/>
                </a:lnTo>
                <a:lnTo>
                  <a:pt x="63" y="393"/>
                </a:lnTo>
                <a:lnTo>
                  <a:pt x="72" y="403"/>
                </a:lnTo>
                <a:lnTo>
                  <a:pt x="81" y="410"/>
                </a:lnTo>
                <a:lnTo>
                  <a:pt x="89" y="417"/>
                </a:lnTo>
                <a:lnTo>
                  <a:pt x="99" y="424"/>
                </a:lnTo>
                <a:lnTo>
                  <a:pt x="109" y="431"/>
                </a:lnTo>
                <a:lnTo>
                  <a:pt x="118" y="438"/>
                </a:lnTo>
                <a:lnTo>
                  <a:pt x="128" y="441"/>
                </a:lnTo>
                <a:lnTo>
                  <a:pt x="138" y="449"/>
                </a:lnTo>
                <a:lnTo>
                  <a:pt x="149" y="454"/>
                </a:lnTo>
                <a:lnTo>
                  <a:pt x="160" y="456"/>
                </a:lnTo>
                <a:lnTo>
                  <a:pt x="173" y="461"/>
                </a:lnTo>
                <a:lnTo>
                  <a:pt x="184" y="463"/>
                </a:lnTo>
                <a:lnTo>
                  <a:pt x="194" y="466"/>
                </a:lnTo>
                <a:lnTo>
                  <a:pt x="207" y="468"/>
                </a:lnTo>
                <a:lnTo>
                  <a:pt x="219" y="471"/>
                </a:lnTo>
                <a:lnTo>
                  <a:pt x="232" y="471"/>
                </a:lnTo>
                <a:lnTo>
                  <a:pt x="244" y="471"/>
                </a:lnTo>
                <a:lnTo>
                  <a:pt x="256" y="471"/>
                </a:lnTo>
                <a:lnTo>
                  <a:pt x="270" y="471"/>
                </a:lnTo>
                <a:lnTo>
                  <a:pt x="281" y="468"/>
                </a:lnTo>
                <a:lnTo>
                  <a:pt x="295" y="466"/>
                </a:lnTo>
                <a:lnTo>
                  <a:pt x="304" y="463"/>
                </a:lnTo>
                <a:lnTo>
                  <a:pt x="316" y="461"/>
                </a:lnTo>
                <a:lnTo>
                  <a:pt x="328" y="456"/>
                </a:lnTo>
                <a:lnTo>
                  <a:pt x="339" y="454"/>
                </a:lnTo>
                <a:lnTo>
                  <a:pt x="350" y="449"/>
                </a:lnTo>
                <a:lnTo>
                  <a:pt x="360" y="441"/>
                </a:lnTo>
                <a:lnTo>
                  <a:pt x="370" y="438"/>
                </a:lnTo>
                <a:lnTo>
                  <a:pt x="379" y="431"/>
                </a:lnTo>
                <a:lnTo>
                  <a:pt x="389" y="424"/>
                </a:lnTo>
                <a:lnTo>
                  <a:pt x="399" y="417"/>
                </a:lnTo>
                <a:lnTo>
                  <a:pt x="408" y="410"/>
                </a:lnTo>
                <a:lnTo>
                  <a:pt x="418" y="403"/>
                </a:lnTo>
                <a:lnTo>
                  <a:pt x="425" y="393"/>
                </a:lnTo>
                <a:lnTo>
                  <a:pt x="431" y="386"/>
                </a:lnTo>
                <a:lnTo>
                  <a:pt x="440" y="376"/>
                </a:lnTo>
                <a:lnTo>
                  <a:pt x="446" y="366"/>
                </a:lnTo>
                <a:lnTo>
                  <a:pt x="452" y="357"/>
                </a:lnTo>
                <a:lnTo>
                  <a:pt x="459" y="347"/>
                </a:lnTo>
                <a:lnTo>
                  <a:pt x="464" y="339"/>
                </a:lnTo>
                <a:lnTo>
                  <a:pt x="469" y="328"/>
                </a:lnTo>
                <a:lnTo>
                  <a:pt x="472" y="316"/>
                </a:lnTo>
                <a:lnTo>
                  <a:pt x="477" y="305"/>
                </a:lnTo>
                <a:lnTo>
                  <a:pt x="480" y="294"/>
                </a:lnTo>
                <a:lnTo>
                  <a:pt x="482" y="284"/>
                </a:lnTo>
                <a:lnTo>
                  <a:pt x="485" y="272"/>
                </a:lnTo>
                <a:lnTo>
                  <a:pt x="487" y="260"/>
                </a:lnTo>
                <a:lnTo>
                  <a:pt x="487" y="247"/>
                </a:lnTo>
                <a:lnTo>
                  <a:pt x="487" y="235"/>
                </a:lnTo>
                <a:lnTo>
                  <a:pt x="487" y="224"/>
                </a:lnTo>
                <a:lnTo>
                  <a:pt x="487" y="211"/>
                </a:lnTo>
                <a:lnTo>
                  <a:pt x="485" y="200"/>
                </a:lnTo>
                <a:lnTo>
                  <a:pt x="482" y="188"/>
                </a:lnTo>
                <a:lnTo>
                  <a:pt x="480" y="177"/>
                </a:lnTo>
                <a:lnTo>
                  <a:pt x="477" y="166"/>
                </a:lnTo>
                <a:lnTo>
                  <a:pt x="472" y="156"/>
                </a:lnTo>
                <a:lnTo>
                  <a:pt x="469" y="143"/>
                </a:lnTo>
                <a:lnTo>
                  <a:pt x="464" y="134"/>
                </a:lnTo>
                <a:lnTo>
                  <a:pt x="459" y="124"/>
                </a:lnTo>
                <a:lnTo>
                  <a:pt x="452" y="114"/>
                </a:lnTo>
                <a:lnTo>
                  <a:pt x="446" y="104"/>
                </a:lnTo>
                <a:lnTo>
                  <a:pt x="440" y="95"/>
                </a:lnTo>
                <a:lnTo>
                  <a:pt x="431" y="85"/>
                </a:lnTo>
                <a:lnTo>
                  <a:pt x="425" y="78"/>
                </a:lnTo>
                <a:lnTo>
                  <a:pt x="418" y="68"/>
                </a:lnTo>
                <a:lnTo>
                  <a:pt x="408" y="61"/>
                </a:lnTo>
                <a:lnTo>
                  <a:pt x="399" y="55"/>
                </a:lnTo>
                <a:lnTo>
                  <a:pt x="389" y="47"/>
                </a:lnTo>
                <a:lnTo>
                  <a:pt x="379" y="41"/>
                </a:lnTo>
                <a:lnTo>
                  <a:pt x="370" y="35"/>
                </a:lnTo>
                <a:lnTo>
                  <a:pt x="360" y="30"/>
                </a:lnTo>
                <a:lnTo>
                  <a:pt x="350" y="24"/>
                </a:lnTo>
                <a:lnTo>
                  <a:pt x="339" y="19"/>
                </a:lnTo>
                <a:lnTo>
                  <a:pt x="328" y="15"/>
                </a:lnTo>
                <a:lnTo>
                  <a:pt x="316" y="10"/>
                </a:lnTo>
                <a:lnTo>
                  <a:pt x="304" y="8"/>
                </a:lnTo>
                <a:lnTo>
                  <a:pt x="295" y="6"/>
                </a:lnTo>
                <a:lnTo>
                  <a:pt x="281" y="3"/>
                </a:lnTo>
                <a:lnTo>
                  <a:pt x="270" y="1"/>
                </a:lnTo>
                <a:lnTo>
                  <a:pt x="256" y="1"/>
                </a:lnTo>
                <a:lnTo>
                  <a:pt x="24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4" name="Rectangle 151"/>
          <p:cNvSpPr>
            <a:spLocks noChangeArrowheads="1"/>
          </p:cNvSpPr>
          <p:nvPr/>
        </p:nvSpPr>
        <p:spPr bwMode="auto">
          <a:xfrm>
            <a:off x="2026500" y="3872264"/>
            <a:ext cx="559639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5" name="Rectangle 152"/>
          <p:cNvSpPr>
            <a:spLocks noChangeArrowheads="1"/>
          </p:cNvSpPr>
          <p:nvPr/>
        </p:nvSpPr>
        <p:spPr bwMode="auto">
          <a:xfrm>
            <a:off x="2026500" y="3875625"/>
            <a:ext cx="539472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(2,1)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" name="Rectangle 153"/>
          <p:cNvSpPr>
            <a:spLocks noChangeArrowheads="1"/>
          </p:cNvSpPr>
          <p:nvPr/>
        </p:nvSpPr>
        <p:spPr bwMode="auto">
          <a:xfrm>
            <a:off x="2470178" y="3875625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7" name="Rectangle 154"/>
          <p:cNvSpPr>
            <a:spLocks noChangeArrowheads="1"/>
          </p:cNvSpPr>
          <p:nvPr/>
        </p:nvSpPr>
        <p:spPr bwMode="auto">
          <a:xfrm>
            <a:off x="2026500" y="5169685"/>
            <a:ext cx="559639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8" name="Rectangle 155"/>
          <p:cNvSpPr>
            <a:spLocks noChangeArrowheads="1"/>
          </p:cNvSpPr>
          <p:nvPr/>
        </p:nvSpPr>
        <p:spPr bwMode="auto">
          <a:xfrm>
            <a:off x="2026500" y="5173046"/>
            <a:ext cx="539472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(0,2)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9" name="Rectangle 156"/>
          <p:cNvSpPr>
            <a:spLocks noChangeArrowheads="1"/>
          </p:cNvSpPr>
          <p:nvPr/>
        </p:nvSpPr>
        <p:spPr bwMode="auto">
          <a:xfrm>
            <a:off x="2470178" y="5173046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0" name="Rectangle 157"/>
          <p:cNvSpPr>
            <a:spLocks noChangeArrowheads="1"/>
          </p:cNvSpPr>
          <p:nvPr/>
        </p:nvSpPr>
        <p:spPr bwMode="auto">
          <a:xfrm>
            <a:off x="3631471" y="6078889"/>
            <a:ext cx="561320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1" name="Rectangle 158"/>
          <p:cNvSpPr>
            <a:spLocks noChangeArrowheads="1"/>
          </p:cNvSpPr>
          <p:nvPr/>
        </p:nvSpPr>
        <p:spPr bwMode="auto">
          <a:xfrm>
            <a:off x="3633152" y="6080569"/>
            <a:ext cx="628544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(0,12)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2" name="Rectangle 159"/>
          <p:cNvSpPr>
            <a:spLocks noChangeArrowheads="1"/>
          </p:cNvSpPr>
          <p:nvPr/>
        </p:nvSpPr>
        <p:spPr bwMode="auto">
          <a:xfrm>
            <a:off x="4165902" y="6080569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4" name="Rectangle 161"/>
          <p:cNvSpPr>
            <a:spLocks noChangeArrowheads="1"/>
          </p:cNvSpPr>
          <p:nvPr/>
        </p:nvSpPr>
        <p:spPr bwMode="auto">
          <a:xfrm>
            <a:off x="5049278" y="4721477"/>
            <a:ext cx="719296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(22,21)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5" name="Rectangle 162"/>
          <p:cNvSpPr>
            <a:spLocks noChangeArrowheads="1"/>
          </p:cNvSpPr>
          <p:nvPr/>
        </p:nvSpPr>
        <p:spPr bwMode="auto">
          <a:xfrm>
            <a:off x="5717094" y="4095783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" name="Rectangle 164"/>
          <p:cNvSpPr>
            <a:spLocks noChangeArrowheads="1"/>
          </p:cNvSpPr>
          <p:nvPr/>
        </p:nvSpPr>
        <p:spPr bwMode="auto">
          <a:xfrm>
            <a:off x="5229819" y="5956205"/>
            <a:ext cx="628544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(0,22)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8" name="Rectangle 165"/>
          <p:cNvSpPr>
            <a:spLocks noChangeArrowheads="1"/>
          </p:cNvSpPr>
          <p:nvPr/>
        </p:nvSpPr>
        <p:spPr bwMode="auto">
          <a:xfrm>
            <a:off x="5745664" y="6983251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9" name="Rectangle 166"/>
          <p:cNvSpPr>
            <a:spLocks noChangeArrowheads="1"/>
          </p:cNvSpPr>
          <p:nvPr/>
        </p:nvSpPr>
        <p:spPr bwMode="auto">
          <a:xfrm>
            <a:off x="6596047" y="3899153"/>
            <a:ext cx="563000" cy="2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0" name="Rectangle 167"/>
          <p:cNvSpPr>
            <a:spLocks noChangeArrowheads="1"/>
          </p:cNvSpPr>
          <p:nvPr/>
        </p:nvSpPr>
        <p:spPr bwMode="auto">
          <a:xfrm>
            <a:off x="6607903" y="3991456"/>
            <a:ext cx="628544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(0,31)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1" name="Rectangle 168"/>
          <p:cNvSpPr>
            <a:spLocks noChangeArrowheads="1"/>
          </p:cNvSpPr>
          <p:nvPr/>
        </p:nvSpPr>
        <p:spPr bwMode="auto">
          <a:xfrm>
            <a:off x="7130477" y="3900834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2" name="Rectangle 169"/>
          <p:cNvSpPr>
            <a:spLocks noChangeArrowheads="1"/>
          </p:cNvSpPr>
          <p:nvPr/>
        </p:nvSpPr>
        <p:spPr bwMode="auto">
          <a:xfrm>
            <a:off x="3697015" y="3144565"/>
            <a:ext cx="626863" cy="247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3" name="Rectangle 170"/>
          <p:cNvSpPr>
            <a:spLocks noChangeArrowheads="1"/>
          </p:cNvSpPr>
          <p:nvPr/>
        </p:nvSpPr>
        <p:spPr bwMode="auto">
          <a:xfrm>
            <a:off x="3787823" y="3077787"/>
            <a:ext cx="628544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 (21,1)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4" name="Rectangle 171"/>
          <p:cNvSpPr>
            <a:spLocks noChangeArrowheads="1"/>
          </p:cNvSpPr>
          <p:nvPr/>
        </p:nvSpPr>
        <p:spPr bwMode="auto">
          <a:xfrm>
            <a:off x="4229764" y="3147926"/>
            <a:ext cx="131087" cy="26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6" name="Connecteur droit avec flèche 1165"/>
          <p:cNvCxnSpPr/>
          <p:nvPr/>
        </p:nvCxnSpPr>
        <p:spPr>
          <a:xfrm>
            <a:off x="2672690" y="5167616"/>
            <a:ext cx="0" cy="5554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avec flèche 176"/>
          <p:cNvCxnSpPr/>
          <p:nvPr/>
        </p:nvCxnSpPr>
        <p:spPr>
          <a:xfrm flipH="1">
            <a:off x="2626081" y="3645542"/>
            <a:ext cx="393" cy="6491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avec flèche 177"/>
          <p:cNvCxnSpPr/>
          <p:nvPr/>
        </p:nvCxnSpPr>
        <p:spPr>
          <a:xfrm>
            <a:off x="4290576" y="5998220"/>
            <a:ext cx="0" cy="5554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avec flèche 178"/>
          <p:cNvCxnSpPr/>
          <p:nvPr/>
        </p:nvCxnSpPr>
        <p:spPr>
          <a:xfrm flipH="1">
            <a:off x="4261696" y="4674440"/>
            <a:ext cx="1735" cy="4827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181"/>
          <p:cNvCxnSpPr/>
          <p:nvPr/>
        </p:nvCxnSpPr>
        <p:spPr>
          <a:xfrm>
            <a:off x="5844480" y="4630741"/>
            <a:ext cx="1" cy="343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avec flèche 183"/>
          <p:cNvCxnSpPr/>
          <p:nvPr/>
        </p:nvCxnSpPr>
        <p:spPr>
          <a:xfrm>
            <a:off x="5858363" y="5873493"/>
            <a:ext cx="0" cy="5554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/>
          <p:nvPr/>
        </p:nvCxnSpPr>
        <p:spPr>
          <a:xfrm>
            <a:off x="7254001" y="3802518"/>
            <a:ext cx="0" cy="5554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avec flèche 185"/>
          <p:cNvCxnSpPr/>
          <p:nvPr/>
        </p:nvCxnSpPr>
        <p:spPr>
          <a:xfrm>
            <a:off x="1646684" y="686690"/>
            <a:ext cx="623503" cy="3991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avec flèche 187"/>
          <p:cNvCxnSpPr/>
          <p:nvPr/>
        </p:nvCxnSpPr>
        <p:spPr>
          <a:xfrm>
            <a:off x="3092839" y="1432035"/>
            <a:ext cx="13083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avec flèche 190"/>
          <p:cNvCxnSpPr/>
          <p:nvPr/>
        </p:nvCxnSpPr>
        <p:spPr>
          <a:xfrm flipH="1">
            <a:off x="3016372" y="1798405"/>
            <a:ext cx="1522201" cy="1143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avec flèche 192"/>
          <p:cNvCxnSpPr/>
          <p:nvPr/>
        </p:nvCxnSpPr>
        <p:spPr>
          <a:xfrm flipH="1">
            <a:off x="4420751" y="1828656"/>
            <a:ext cx="519486" cy="19738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/>
          <p:cNvCxnSpPr>
            <a:endCxn id="23" idx="0"/>
          </p:cNvCxnSpPr>
          <p:nvPr/>
        </p:nvCxnSpPr>
        <p:spPr>
          <a:xfrm>
            <a:off x="5508104" y="1828656"/>
            <a:ext cx="266130" cy="17713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avec flèche 197"/>
          <p:cNvCxnSpPr/>
          <p:nvPr/>
        </p:nvCxnSpPr>
        <p:spPr>
          <a:xfrm>
            <a:off x="5903002" y="1828656"/>
            <a:ext cx="1019081" cy="1078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eur droit avec flèche 199"/>
          <p:cNvCxnSpPr/>
          <p:nvPr/>
        </p:nvCxnSpPr>
        <p:spPr>
          <a:xfrm>
            <a:off x="3092480" y="3181696"/>
            <a:ext cx="2343616" cy="6905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avec flèche 202"/>
          <p:cNvCxnSpPr/>
          <p:nvPr/>
        </p:nvCxnSpPr>
        <p:spPr>
          <a:xfrm>
            <a:off x="2948836" y="3636980"/>
            <a:ext cx="828636" cy="3831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avec flèche 204"/>
          <p:cNvCxnSpPr/>
          <p:nvPr/>
        </p:nvCxnSpPr>
        <p:spPr>
          <a:xfrm>
            <a:off x="4698889" y="4186718"/>
            <a:ext cx="645112" cy="21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avec flèche 206"/>
          <p:cNvCxnSpPr/>
          <p:nvPr/>
        </p:nvCxnSpPr>
        <p:spPr>
          <a:xfrm flipV="1">
            <a:off x="6227995" y="3671085"/>
            <a:ext cx="591571" cy="2941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169"/>
          <p:cNvSpPr>
            <a:spLocks noChangeArrowheads="1"/>
          </p:cNvSpPr>
          <p:nvPr/>
        </p:nvSpPr>
        <p:spPr bwMode="auto">
          <a:xfrm>
            <a:off x="7456529" y="2246705"/>
            <a:ext cx="626863" cy="247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53731" y="6257852"/>
            <a:ext cx="2210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Supplementary </a:t>
            </a:r>
            <a:r>
              <a:rPr lang="en-US" sz="1600" b="1" dirty="0" smtClean="0"/>
              <a:t>Figure 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419759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105</Words>
  <Application>Microsoft Office PowerPoint</Application>
  <PresentationFormat>Affichage à l'écran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CHU-DIJON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VERGES Bruno</dc:creator>
  <cp:lastModifiedBy>VERGES Bruno</cp:lastModifiedBy>
  <cp:revision>8</cp:revision>
  <dcterms:created xsi:type="dcterms:W3CDTF">2020-03-05T16:06:36Z</dcterms:created>
  <dcterms:modified xsi:type="dcterms:W3CDTF">2020-07-19T09:43:05Z</dcterms:modified>
</cp:coreProperties>
</file>