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46" autoAdjust="0"/>
  </p:normalViewPr>
  <p:slideViewPr>
    <p:cSldViewPr snapToGrid="0">
      <p:cViewPr varScale="1">
        <p:scale>
          <a:sx n="68" d="100"/>
          <a:sy n="68" d="100"/>
        </p:scale>
        <p:origin x="97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D5D19FB9-8BBE-4945-A996-2A9C1792F913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2C6F0AB-A270-4225-A31B-08215AE77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55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highlight>
                  <a:srgbClr val="FFFF00"/>
                </a:highlight>
              </a:rPr>
              <a:t>Figure S2</a:t>
            </a:r>
            <a:r>
              <a:rPr lang="en-US" b="1" dirty="0"/>
              <a:t>: </a:t>
            </a:r>
            <a:r>
              <a:rPr lang="en-US" sz="1800" kern="0" dirty="0">
                <a:latin typeface="Times New Roman" panose="02020603050405020304" pitchFamily="18" charset="0"/>
                <a:ea typeface="Calibri" panose="020F0502020204030204" pitchFamily="34" charset="0"/>
              </a:rPr>
              <a:t>An oral glucose tolerance test (OGTT) was performed after 12 hours fast to determine insulin sensitivity. (a) glucose and (b) insulin levels during OGTT. Mann-Whitney test was used to compare between-group comparisons. Statistical significances are indicated as *p ≤ 0.05; **p ≤ 0.01; ***p ≤ 0.001; ****p ≤ 0.0001.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6F0AB-A270-4225-A31B-08215AE779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55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E4DAB-AF90-7657-3EB5-BE8ED377E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DAE2EB-C973-6C78-D84D-D8FE78AD84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5B0E1-30E0-CCBB-8F2A-706247924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50AC6-F1F1-CED5-5D38-9B8E3BCF4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1CA20-C6BB-C403-8FC7-B4D6B6AEC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1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A7B1D-2103-A853-3FF9-9FFA33559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846A0-8C13-1AE8-A41D-84FBEA344D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82196-FDFC-295D-57D8-ECC958AB5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CAC32-28B0-3E02-068A-FEA0D2F7E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3DC2F-0640-4779-F513-82033F31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9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DAF105-265E-96E0-C017-BCFAA0F41C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A34E57-CF9B-AD14-CB25-F9382C49D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1F198-5562-C56F-390D-FFD090FB3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2ECB8-B26F-FDD7-CE4D-869F8F40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DA638-3494-8710-2767-1AB0C690A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2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3837-C195-55D2-5563-ECAFA5754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98F6B-48FC-E064-44F7-D328E7D2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E3CA3-129A-7939-631D-C09571CD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E0121-AA2C-C15A-FECE-9BD8A0026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CBF4E-9312-D552-128C-E1BB43AFB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8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279BA-011F-D045-6749-0A64C1E0D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37EF7-0608-E7C9-E5A0-8A959FD13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316372-E3B5-ABC9-4629-B63C1B558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5D775-F7D6-8A8D-C247-2071C06F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44A84-C7DB-6E9C-0386-FF4F41167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6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E97BF-4B4D-F34E-7CAB-57B8D1C68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FBE4C-48C8-F4F2-3643-AEC34E6121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A99AD6-EFF8-8BBE-8577-CE4F9BF986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55C38-B6BC-FB26-4499-A0F7D9D6A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76B84-EB9C-D4AC-2D88-EC5219DF8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0E7D5-A61E-51F3-F437-39B100C05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54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5E069-3E8D-82E0-3016-90CB6300B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208C76-675D-5847-C002-370ABBD3DA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2C49AF-D54C-633A-AB84-800CFCA88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F8954C-EA9A-AF32-9A4A-D09B5CA59C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9ABA60-F16C-85AF-A5C5-8301F659A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1F8BAB-454D-F46C-C0AD-BD09D89C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CB11FE-3B81-AFF8-B9D6-731BF9CE9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097E17-6F89-A69C-E066-6F25C70F5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514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DA689-A17A-22B5-91F4-F7E5A19C0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D04840-2FF5-6069-E0C1-54371CB72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66A668-F364-2E1C-F4D1-41D9CDAF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8E450D-B7C2-659F-0A30-08871F162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218723-9B04-E57D-CF0F-A6DD74B29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2CB08F-41DE-6911-F549-E53CDB53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02F824-A16F-EA9D-BE91-33385404F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7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4F246-6064-3068-6E2A-50A2C12A4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B36C8-6D2B-B97F-DC07-86082D680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E050C8-F31F-2DB5-324A-845DF0BF3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F3636C-A634-BDC6-167A-91E23A79E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6C7941-4323-1C2D-84A8-F1D2EC7C8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BD26D-6932-8FB5-2542-3746223C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87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711E1-3A66-F7E1-B89C-70E968802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F9B011-8D00-B54C-DBDC-F1A43445E8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B13E54-3D73-C3FB-6157-3D43A93F9C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969C92-0723-29A5-88BB-44056E0F2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E6AD0-7763-6339-2E1B-C30FB36CB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CE953-8BBB-5F59-D32E-A42B60726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5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3026BF-D368-7C01-B49C-C7B0D71AF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FA2BA7-6BA1-D2FF-4189-0D16D600B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C4270-AD89-0529-6DC4-D0405B044B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EFDED-E868-F361-28CD-E6B56139C3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F5754-B9EE-E6DA-566F-335C70109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7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mparison of the insulin level&#10;&#10;Description automatically generated with medium confidence">
            <a:extLst>
              <a:ext uri="{FF2B5EF4-FFF2-40B4-BE49-F238E27FC236}">
                <a16:creationId xmlns:a16="http://schemas.microsoft.com/office/drawing/2014/main" id="{B8DA8E89-2BB1-D37A-2876-D29E300A88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548" y="0"/>
            <a:ext cx="57189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7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1372f5f-8e19-4efb-8afe-8eac20a980c4}" enabled="1" method="Standard" siteId="{a25fff9c-3f63-4fb2-9a8a-d9bdd0321f9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1963</TotalTime>
  <Words>70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Asokan, Aneesh Kumar K., Ph.D.</dc:creator>
  <cp:lastModifiedBy>Aakre, Melissa A.</cp:lastModifiedBy>
  <cp:revision>25</cp:revision>
  <cp:lastPrinted>2024-03-19T14:38:24Z</cp:lastPrinted>
  <dcterms:created xsi:type="dcterms:W3CDTF">2023-09-01T17:14:52Z</dcterms:created>
  <dcterms:modified xsi:type="dcterms:W3CDTF">2024-04-08T18:51:51Z</dcterms:modified>
</cp:coreProperties>
</file>