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microsoft.com/office/2020/02/relationships/classificationlabels" Target="docMetadata/LabelInfo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1" r:id="rId2"/>
  </p:sldIdLst>
  <p:sldSz cx="12192000" cy="6858000"/>
  <p:notesSz cx="6985000" cy="92837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77446" autoAdjust="0"/>
  </p:normalViewPr>
  <p:slideViewPr>
    <p:cSldViewPr snapToGrid="0">
      <p:cViewPr varScale="1">
        <p:scale>
          <a:sx n="68" d="100"/>
          <a:sy n="68" d="100"/>
        </p:scale>
        <p:origin x="972" y="66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26833" cy="465797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56550" y="0"/>
            <a:ext cx="3026833" cy="465797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r">
              <a:defRPr sz="1200"/>
            </a:lvl1pPr>
          </a:lstStyle>
          <a:p>
            <a:fld id="{D5D19FB9-8BBE-4945-A996-2A9C1792F913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06438" y="1160463"/>
            <a:ext cx="5572125" cy="31337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958" tIns="46479" rIns="92958" bIns="4647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98500" y="4467781"/>
            <a:ext cx="5588000" cy="3655457"/>
          </a:xfrm>
          <a:prstGeom prst="rect">
            <a:avLst/>
          </a:prstGeom>
        </p:spPr>
        <p:txBody>
          <a:bodyPr vert="horz" lIns="92958" tIns="46479" rIns="92958" bIns="4647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17904"/>
            <a:ext cx="3026833" cy="465796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56550" y="8817904"/>
            <a:ext cx="3026833" cy="465796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r">
              <a:defRPr sz="1200"/>
            </a:lvl1pPr>
          </a:lstStyle>
          <a:p>
            <a:fld id="{42C6F0AB-A270-4225-A31B-08215AE779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02559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defTabSz="929579">
              <a:defRPr/>
            </a:pPr>
            <a:r>
              <a:rPr lang="en-US" sz="1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Figure S3</a:t>
            </a:r>
            <a:r>
              <a:rPr lang="en-US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Insulin infusion decreased lysine and α-AA flux in insulin resistant OW people with PCOS. Parameters were measured at a steady state before insulin infusion (Baseline) and hyperinsulinemic-euglycemic clamp (Insulin) in 18 IR and 12 healthy controls. (a) Lysine flux, and (b) α-AA flux. Two-way repeated measures of ANOVA were performed to identify significantly altered parameters. Multiple comparisons were corrected by FDR method of Benjamini and Hochberg. A P-value &lt; 0.05 is considered as significant. α-AA: α-amino adipic acid, IR: insulin resistance.</a:t>
            </a:r>
            <a:endParaRPr lang="en-US" sz="1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2C6F0AB-A270-4225-A31B-08215AE7799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39843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DE4DAB-AF90-7657-3EB5-BE8ED377ECE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1DAE2EB-C973-6C78-D84D-D8FE78AD844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35B0E1-30E0-CCBB-8F2A-706247924C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7550AC6-F1F1-CED5-5D38-9B8E3BCF43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71CA20-C6BB-C403-8FC7-B4D6B6AEC6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11143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3A7B1D-2103-A853-3FF9-9FFA335597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B5846A0-8C13-1AE8-A41D-84FBEA344D8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682196-FDFC-295D-57D8-ECC958AB50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DCAC32-28B0-3E02-068A-FEA0D2F7EB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1C3DC2F-0640-4779-F513-82033F316B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65975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EDAF105-265E-96E0-C017-BCFAA0F41CB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2A34E57-CF9B-AD14-CB25-F9382C49D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61F198-5562-C56F-390D-FFD090FB3C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B2ECB8-B26F-FDD7-CE4D-869F8F40AE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6DA638-3494-8710-2767-1AB0C690A7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38225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0F3837-C195-55D2-5563-ECAFA5754D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BF98F6B-48FC-E064-44F7-D328E7D21DE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77E3CA3-129A-7939-631D-C09571CD54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5E0121-AA2C-C15A-FECE-9BD8A00269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0CBF4E-9312-D552-128C-E1BB43AFBB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98854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8279BA-011F-D045-6749-0A64C1E0DB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637EF7-0608-E7C9-E5A0-8A959FD13B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4316372-E3B5-ABC9-4629-B63C1B558D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95D775-F7D6-8A8D-C247-2071C06FD8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944A84-C7DB-6E9C-0386-FF4F41167A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43689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0E97BF-4B4D-F34E-7CAB-57B8D1C68D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E7FBE4C-48C8-F4F2-3643-AEC34E61217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AA99AD6-EFF8-8BBE-8577-CE4F9BF986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1755C38-B6BC-FB26-4499-A0F7D9D6A0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F76B84-EB9C-D4AC-2D88-EC5219DF80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50E7D5-A61E-51F3-F437-39B100C054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6549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D5E069-3E8D-82E0-3016-90CB6300BB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3208C76-675D-5847-C002-370ABBD3DA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62C49AF-D54C-633A-AB84-800CFCA880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9F8954C-EA9A-AF32-9A4A-D09B5CA59C7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99ABA60-F16C-85AF-A5C5-8301F659AB6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81F8BAB-454D-F46C-C0AD-BD09D89C53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CB11FE-3B81-AFF8-B9D6-731BF9CE9D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F097E17-6F89-A69C-E066-6F25C70F53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75141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5DA689-A17A-22B5-91F4-F7E5A19C03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FD04840-2FF5-6069-E0C1-54371CB722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C66A668-F364-2E1C-F4D1-41D9CDAFCF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E8E450D-B7C2-659F-0A30-08871F1625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2105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F218723-9B04-E57D-CF0F-A6DD74B29F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62CB08F-41DE-6911-F549-E53CDB53F8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02F824-A16F-EA9D-BE91-33385404F7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24761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4F246-6064-3068-6E2A-50A2C12A45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5B36C8-6D2B-B97F-DC07-86082D6809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E050C8-F31F-2DB5-324A-845DF0BF326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6F3636C-A634-BDC6-167A-91E23A79E7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86C7941-4323-1C2D-84A8-F1D2EC7C83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86BD26D-6932-8FB5-2542-3746223CE8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63874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C711E1-3A66-F7E1-B89C-70E9688028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9F9B011-8D00-B54C-DBDC-F1A43445E88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DB13E54-3D73-C3FB-6157-3D43A93F9C4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5969C92-0723-29A5-88BB-44056E0F21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B2E6AD0-7763-6339-2E1B-C30FB36CB6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CBCE953-8BBB-5F59-D32E-A42B607265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7356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93026BF-D368-7C01-B49C-C7B0D71AF3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2FA2BA7-6BA1-D2FF-4189-0D16D600B6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EC4270-AD89-0529-6DC4-D0405B044B3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40EFDED-E868-F361-28CD-E6B56139C31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82F5754-B9EE-E6DA-566F-335C70109A8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67774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diagram of a graph&#10;&#10;Description automatically generated with medium confidence">
            <a:extLst>
              <a:ext uri="{FF2B5EF4-FFF2-40B4-BE49-F238E27FC236}">
                <a16:creationId xmlns:a16="http://schemas.microsoft.com/office/drawing/2014/main" id="{2136A202-9647-ADD5-658C-9BF93C3E4A79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20140" y="1261872"/>
            <a:ext cx="9951720" cy="43342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470609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Metadata/LabelInfo.xml><?xml version="1.0" encoding="utf-8"?>
<clbl:labelList xmlns:clbl="http://schemas.microsoft.com/office/2020/mipLabelMetadata">
  <clbl:label id="{11372f5f-8e19-4efb-8afe-8eac20a980c4}" enabled="1" method="Standard" siteId="{a25fff9c-3f63-4fb2-9a8a-d9bdd0321f9a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otalTime>1963</TotalTime>
  <Words>104</Words>
  <Application>Microsoft Office PowerPoint</Application>
  <PresentationFormat>Widescreen</PresentationFormat>
  <Paragraphs>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>Mayo Clinic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Asokan, Aneesh Kumar K., Ph.D.</dc:creator>
  <cp:lastModifiedBy>Aakre, Melissa A.</cp:lastModifiedBy>
  <cp:revision>25</cp:revision>
  <cp:lastPrinted>2024-03-19T14:38:24Z</cp:lastPrinted>
  <dcterms:created xsi:type="dcterms:W3CDTF">2023-09-01T17:14:52Z</dcterms:created>
  <dcterms:modified xsi:type="dcterms:W3CDTF">2024-04-08T18:52:02Z</dcterms:modified>
</cp:coreProperties>
</file>

<file path=docProps/thumbnail.jpeg>
</file>