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20AE02-4746-4193-89E6-D249A44396E9}" v="44" dt="2022-10-28T19:56:39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0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essa Routh" userId="77542d09-6cf0-43eb-b3ed-c9901838fd57" providerId="ADAL" clId="{EB62CFB1-5944-43CF-8300-1D8FB469946F}"/>
    <pc:docChg chg="undo custSel modSld">
      <pc:chgData name="Vanessa Routh" userId="77542d09-6cf0-43eb-b3ed-c9901838fd57" providerId="ADAL" clId="{EB62CFB1-5944-43CF-8300-1D8FB469946F}" dt="2021-11-16T16:15:29.439" v="79" actId="553"/>
      <pc:docMkLst>
        <pc:docMk/>
      </pc:docMkLst>
      <pc:sldChg chg="addSp modSp mod">
        <pc:chgData name="Vanessa Routh" userId="77542d09-6cf0-43eb-b3ed-c9901838fd57" providerId="ADAL" clId="{EB62CFB1-5944-43CF-8300-1D8FB469946F}" dt="2021-11-16T16:15:29.439" v="79" actId="553"/>
        <pc:sldMkLst>
          <pc:docMk/>
          <pc:sldMk cId="2181315883" sldId="256"/>
        </pc:sldMkLst>
        <pc:spChg chg="add mod">
          <ac:chgData name="Vanessa Routh" userId="77542d09-6cf0-43eb-b3ed-c9901838fd57" providerId="ADAL" clId="{EB62CFB1-5944-43CF-8300-1D8FB469946F}" dt="2021-11-15T21:01:53.244" v="10" actId="1076"/>
          <ac:spMkLst>
            <pc:docMk/>
            <pc:sldMk cId="2181315883" sldId="256"/>
            <ac:spMk id="2" creationId="{4F9DAAE6-5216-4571-95B7-2B4537E1DEEE}"/>
          </ac:spMkLst>
        </pc:spChg>
        <pc:spChg chg="mod">
          <ac:chgData name="Vanessa Routh" userId="77542d09-6cf0-43eb-b3ed-c9901838fd57" providerId="ADAL" clId="{EB62CFB1-5944-43CF-8300-1D8FB469946F}" dt="2021-11-16T16:15:19.362" v="78" actId="1037"/>
          <ac:spMkLst>
            <pc:docMk/>
            <pc:sldMk cId="2181315883" sldId="256"/>
            <ac:spMk id="15" creationId="{DB950963-23D6-43E6-BF7D-65E7E81C88C1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17" creationId="{56D85B2D-BDE5-41FB-A4FF-07B2DF7D9456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18" creationId="{95320337-F2E1-449C-9F15-EF89D7A95020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19" creationId="{9C7A8A63-AD3E-45F3-AF24-1880A0C326AB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20" creationId="{10ED55F9-7A5A-4B80-A7C9-2A5525989F69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21" creationId="{C9596CCE-C243-4BE8-8839-393C342C470F}"/>
          </ac:spMkLst>
        </pc:spChg>
        <pc:spChg chg="mod">
          <ac:chgData name="Vanessa Routh" userId="77542d09-6cf0-43eb-b3ed-c9901838fd57" providerId="ADAL" clId="{EB62CFB1-5944-43CF-8300-1D8FB469946F}" dt="2021-11-16T16:14:21.997" v="34" actId="555"/>
          <ac:spMkLst>
            <pc:docMk/>
            <pc:sldMk cId="2181315883" sldId="256"/>
            <ac:spMk id="22" creationId="{AA3D49E1-3958-455A-9228-4F87CDC186E1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29" creationId="{00CA22FA-755D-40DB-9A86-B0EEA284DDE9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30" creationId="{8B8347F7-13EE-4687-A399-36AE5ADCD810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31" creationId="{E8960E02-07A7-45DC-A8B4-F9A6823730C2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37" creationId="{546A1C12-9505-463B-B9C4-4877E3FCBCAF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38" creationId="{BDAA6C4F-6096-415E-A5F5-2501D8CD62C6}"/>
          </ac:spMkLst>
        </pc:spChg>
        <pc:spChg chg="mod">
          <ac:chgData name="Vanessa Routh" userId="77542d09-6cf0-43eb-b3ed-c9901838fd57" providerId="ADAL" clId="{EB62CFB1-5944-43CF-8300-1D8FB469946F}" dt="2021-11-15T21:02:28.605" v="28" actId="1038"/>
          <ac:spMkLst>
            <pc:docMk/>
            <pc:sldMk cId="2181315883" sldId="256"/>
            <ac:spMk id="39" creationId="{FC6743F9-DC8D-477C-AB42-59C2873ACB44}"/>
          </ac:spMkLst>
        </pc:spChg>
        <pc:spChg chg="mod">
          <ac:chgData name="Vanessa Routh" userId="77542d09-6cf0-43eb-b3ed-c9901838fd57" providerId="ADAL" clId="{EB62CFB1-5944-43CF-8300-1D8FB469946F}" dt="2021-11-16T16:15:19.362" v="78" actId="1037"/>
          <ac:spMkLst>
            <pc:docMk/>
            <pc:sldMk cId="2181315883" sldId="256"/>
            <ac:spMk id="53" creationId="{1E3505BA-9717-41D7-8463-C20CEE02EC63}"/>
          </ac:spMkLst>
        </pc:spChg>
        <pc:spChg chg="mod">
          <ac:chgData name="Vanessa Routh" userId="77542d09-6cf0-43eb-b3ed-c9901838fd57" providerId="ADAL" clId="{EB62CFB1-5944-43CF-8300-1D8FB469946F}" dt="2021-11-16T16:15:19.362" v="78" actId="1037"/>
          <ac:spMkLst>
            <pc:docMk/>
            <pc:sldMk cId="2181315883" sldId="256"/>
            <ac:spMk id="54" creationId="{747465B1-1CB1-488A-9E7F-7384E9E25B39}"/>
          </ac:spMkLst>
        </pc:spChg>
        <pc:spChg chg="mod">
          <ac:chgData name="Vanessa Routh" userId="77542d09-6cf0-43eb-b3ed-c9901838fd57" providerId="ADAL" clId="{EB62CFB1-5944-43CF-8300-1D8FB469946F}" dt="2021-11-16T16:15:19.362" v="78" actId="1037"/>
          <ac:spMkLst>
            <pc:docMk/>
            <pc:sldMk cId="2181315883" sldId="256"/>
            <ac:spMk id="55" creationId="{520999FC-3E56-4614-99BD-A111559AFBF2}"/>
          </ac:spMkLst>
        </pc:spChg>
        <pc:spChg chg="mod">
          <ac:chgData name="Vanessa Routh" userId="77542d09-6cf0-43eb-b3ed-c9901838fd57" providerId="ADAL" clId="{EB62CFB1-5944-43CF-8300-1D8FB469946F}" dt="2021-11-16T16:15:19.362" v="78" actId="1037"/>
          <ac:spMkLst>
            <pc:docMk/>
            <pc:sldMk cId="2181315883" sldId="256"/>
            <ac:spMk id="56" creationId="{F0B78D61-50C9-4924-87D6-85EDC0C47D96}"/>
          </ac:spMkLst>
        </pc:spChg>
        <pc:spChg chg="mod">
          <ac:chgData name="Vanessa Routh" userId="77542d09-6cf0-43eb-b3ed-c9901838fd57" providerId="ADAL" clId="{EB62CFB1-5944-43CF-8300-1D8FB469946F}" dt="2021-11-16T16:14:52.611" v="36" actId="552"/>
          <ac:spMkLst>
            <pc:docMk/>
            <pc:sldMk cId="2181315883" sldId="256"/>
            <ac:spMk id="57" creationId="{860FCCCE-5804-42BC-A11A-51C850985071}"/>
          </ac:spMkLst>
        </pc:spChg>
        <pc:spChg chg="mod">
          <ac:chgData name="Vanessa Routh" userId="77542d09-6cf0-43eb-b3ed-c9901838fd57" providerId="ADAL" clId="{EB62CFB1-5944-43CF-8300-1D8FB469946F}" dt="2021-11-16T16:15:29.439" v="79" actId="553"/>
          <ac:spMkLst>
            <pc:docMk/>
            <pc:sldMk cId="2181315883" sldId="256"/>
            <ac:spMk id="58" creationId="{C2190175-8157-48CE-899D-EB04FA0AD26A}"/>
          </ac:spMkLst>
        </pc:spChg>
        <pc:spChg chg="mod">
          <ac:chgData name="Vanessa Routh" userId="77542d09-6cf0-43eb-b3ed-c9901838fd57" providerId="ADAL" clId="{EB62CFB1-5944-43CF-8300-1D8FB469946F}" dt="2021-11-16T16:14:52.611" v="36" actId="552"/>
          <ac:spMkLst>
            <pc:docMk/>
            <pc:sldMk cId="2181315883" sldId="256"/>
            <ac:spMk id="59" creationId="{D3C3FE9D-6A1D-475F-949C-80A04C86EE15}"/>
          </ac:spMkLst>
        </pc:spChg>
        <pc:spChg chg="mod">
          <ac:chgData name="Vanessa Routh" userId="77542d09-6cf0-43eb-b3ed-c9901838fd57" providerId="ADAL" clId="{EB62CFB1-5944-43CF-8300-1D8FB469946F}" dt="2021-11-16T16:14:52.611" v="36" actId="552"/>
          <ac:spMkLst>
            <pc:docMk/>
            <pc:sldMk cId="2181315883" sldId="256"/>
            <ac:spMk id="60" creationId="{3BD91B5D-DED5-4BCF-AFAE-C201C45E232C}"/>
          </ac:spMkLst>
        </pc:spChg>
        <pc:spChg chg="mod">
          <ac:chgData name="Vanessa Routh" userId="77542d09-6cf0-43eb-b3ed-c9901838fd57" providerId="ADAL" clId="{EB62CFB1-5944-43CF-8300-1D8FB469946F}" dt="2021-11-16T16:15:29.439" v="79" actId="553"/>
          <ac:spMkLst>
            <pc:docMk/>
            <pc:sldMk cId="2181315883" sldId="256"/>
            <ac:spMk id="61" creationId="{AB1140CE-037C-4566-8B7C-2A30F185C906}"/>
          </ac:spMkLst>
        </pc:spChg>
        <pc:spChg chg="add mod">
          <ac:chgData name="Vanessa Routh" userId="77542d09-6cf0-43eb-b3ed-c9901838fd57" providerId="ADAL" clId="{EB62CFB1-5944-43CF-8300-1D8FB469946F}" dt="2021-11-15T21:02:44.598" v="31" actId="1076"/>
          <ac:spMkLst>
            <pc:docMk/>
            <pc:sldMk cId="2181315883" sldId="256"/>
            <ac:spMk id="62" creationId="{18DD9D39-8C39-4B68-97C8-F8A8EC0B6729}"/>
          </ac:spMkLst>
        </pc:spChg>
        <pc:spChg chg="add mod">
          <ac:chgData name="Vanessa Routh" userId="77542d09-6cf0-43eb-b3ed-c9901838fd57" providerId="ADAL" clId="{EB62CFB1-5944-43CF-8300-1D8FB469946F}" dt="2021-11-15T21:02:52.540" v="33" actId="1076"/>
          <ac:spMkLst>
            <pc:docMk/>
            <pc:sldMk cId="2181315883" sldId="256"/>
            <ac:spMk id="63" creationId="{DB32D61D-0241-4F6E-A91E-83C3570BD3DA}"/>
          </ac:spMkLst>
        </pc:spChg>
        <pc:graphicFrameChg chg="mod">
          <ac:chgData name="Vanessa Routh" userId="77542d09-6cf0-43eb-b3ed-c9901838fd57" providerId="ADAL" clId="{EB62CFB1-5944-43CF-8300-1D8FB469946F}" dt="2021-11-16T16:15:19.362" v="78" actId="1037"/>
          <ac:graphicFrameMkLst>
            <pc:docMk/>
            <pc:sldMk cId="2181315883" sldId="256"/>
            <ac:graphicFrameMk id="10" creationId="{C4C19FB8-2FB2-4F60-A858-A73C52B03EA2}"/>
          </ac:graphicFrameMkLst>
        </pc:graphicFrameChg>
        <pc:graphicFrameChg chg="mod">
          <ac:chgData name="Vanessa Routh" userId="77542d09-6cf0-43eb-b3ed-c9901838fd57" providerId="ADAL" clId="{EB62CFB1-5944-43CF-8300-1D8FB469946F}" dt="2021-11-15T21:02:28.605" v="28" actId="1038"/>
          <ac:graphicFrameMkLst>
            <pc:docMk/>
            <pc:sldMk cId="2181315883" sldId="256"/>
            <ac:graphicFrameMk id="12" creationId="{824EC8E0-8175-4ECC-8349-462D324AF490}"/>
          </ac:graphicFrameMkLst>
        </pc:graphicFrameChg>
      </pc:sldChg>
    </pc:docChg>
  </pc:docChgLst>
  <pc:docChgLst>
    <pc:chgData name="Vanessa Routh" userId="77542d09-6cf0-43eb-b3ed-c9901838fd57" providerId="ADAL" clId="{6820AE02-4746-4193-89E6-D249A44396E9}"/>
    <pc:docChg chg="undo custSel modSld">
      <pc:chgData name="Vanessa Routh" userId="77542d09-6cf0-43eb-b3ed-c9901838fd57" providerId="ADAL" clId="{6820AE02-4746-4193-89E6-D249A44396E9}" dt="2022-11-04T13:30:53.390" v="578" actId="113"/>
      <pc:docMkLst>
        <pc:docMk/>
      </pc:docMkLst>
      <pc:sldChg chg="addSp delSp modSp mod">
        <pc:chgData name="Vanessa Routh" userId="77542d09-6cf0-43eb-b3ed-c9901838fd57" providerId="ADAL" clId="{6820AE02-4746-4193-89E6-D249A44396E9}" dt="2022-11-04T13:30:53.390" v="578" actId="113"/>
        <pc:sldMkLst>
          <pc:docMk/>
          <pc:sldMk cId="2181315883" sldId="256"/>
        </pc:sldMkLst>
        <pc:spChg chg="add del mod">
          <ac:chgData name="Vanessa Routh" userId="77542d09-6cf0-43eb-b3ed-c9901838fd57" providerId="ADAL" clId="{6820AE02-4746-4193-89E6-D249A44396E9}" dt="2022-10-28T19:31:23.919" v="15" actId="12084"/>
          <ac:spMkLst>
            <pc:docMk/>
            <pc:sldMk cId="2181315883" sldId="256"/>
            <ac:spMk id="7" creationId="{9491EFB1-A74C-2DE2-D971-82652E025672}"/>
          </ac:spMkLst>
        </pc:spChg>
        <pc:spChg chg="add del mod ord">
          <ac:chgData name="Vanessa Routh" userId="77542d09-6cf0-43eb-b3ed-c9901838fd57" providerId="ADAL" clId="{6820AE02-4746-4193-89E6-D249A44396E9}" dt="2022-10-28T20:00:02.334" v="499" actId="1036"/>
          <ac:spMkLst>
            <pc:docMk/>
            <pc:sldMk cId="2181315883" sldId="256"/>
            <ac:spMk id="12" creationId="{ECA1C415-A171-1226-E8C8-C13893967A3B}"/>
          </ac:spMkLst>
        </pc:spChg>
        <pc:spChg chg="add mod ord">
          <ac:chgData name="Vanessa Routh" userId="77542d09-6cf0-43eb-b3ed-c9901838fd57" providerId="ADAL" clId="{6820AE02-4746-4193-89E6-D249A44396E9}" dt="2022-11-04T13:30:43.578" v="576" actId="113"/>
          <ac:spMkLst>
            <pc:docMk/>
            <pc:sldMk cId="2181315883" sldId="256"/>
            <ac:spMk id="14" creationId="{AA0E1412-441E-50F3-93B6-76D230899652}"/>
          </ac:spMkLst>
        </pc:spChg>
        <pc:spChg chg="add mod">
          <ac:chgData name="Vanessa Routh" userId="77542d09-6cf0-43eb-b3ed-c9901838fd57" providerId="ADAL" clId="{6820AE02-4746-4193-89E6-D249A44396E9}" dt="2022-10-28T20:01:06.686" v="549" actId="1037"/>
          <ac:spMkLst>
            <pc:docMk/>
            <pc:sldMk cId="2181315883" sldId="256"/>
            <ac:spMk id="33" creationId="{183AA563-5180-2DAE-9984-1D095861EE79}"/>
          </ac:spMkLst>
        </pc:spChg>
        <pc:spChg chg="add mod ord">
          <ac:chgData name="Vanessa Routh" userId="77542d09-6cf0-43eb-b3ed-c9901838fd57" providerId="ADAL" clId="{6820AE02-4746-4193-89E6-D249A44396E9}" dt="2022-11-04T13:30:48.499" v="577" actId="113"/>
          <ac:spMkLst>
            <pc:docMk/>
            <pc:sldMk cId="2181315883" sldId="256"/>
            <ac:spMk id="51" creationId="{B8EDFB55-D29F-C367-ABAE-4A8A6E8E9797}"/>
          </ac:spMkLst>
        </pc:spChg>
        <pc:spChg chg="mod">
          <ac:chgData name="Vanessa Routh" userId="77542d09-6cf0-43eb-b3ed-c9901838fd57" providerId="ADAL" clId="{6820AE02-4746-4193-89E6-D249A44396E9}" dt="2022-10-28T20:01:40.808" v="567" actId="1036"/>
          <ac:spMkLst>
            <pc:docMk/>
            <pc:sldMk cId="2181315883" sldId="256"/>
            <ac:spMk id="57" creationId="{860FCCCE-5804-42BC-A11A-51C850985071}"/>
          </ac:spMkLst>
        </pc:spChg>
        <pc:spChg chg="mod">
          <ac:chgData name="Vanessa Routh" userId="77542d09-6cf0-43eb-b3ed-c9901838fd57" providerId="ADAL" clId="{6820AE02-4746-4193-89E6-D249A44396E9}" dt="2022-10-28T20:01:40.808" v="567" actId="1036"/>
          <ac:spMkLst>
            <pc:docMk/>
            <pc:sldMk cId="2181315883" sldId="256"/>
            <ac:spMk id="58" creationId="{C2190175-8157-48CE-899D-EB04FA0AD26A}"/>
          </ac:spMkLst>
        </pc:spChg>
        <pc:spChg chg="add mod">
          <ac:chgData name="Vanessa Routh" userId="77542d09-6cf0-43eb-b3ed-c9901838fd57" providerId="ADAL" clId="{6820AE02-4746-4193-89E6-D249A44396E9}" dt="2022-11-01T23:15:25.065" v="571"/>
          <ac:spMkLst>
            <pc:docMk/>
            <pc:sldMk cId="2181315883" sldId="256"/>
            <ac:spMk id="64" creationId="{25964BF2-AE31-7829-4E33-CBF65985E191}"/>
          </ac:spMkLst>
        </pc:spChg>
        <pc:spChg chg="add mod">
          <ac:chgData name="Vanessa Routh" userId="77542d09-6cf0-43eb-b3ed-c9901838fd57" providerId="ADAL" clId="{6820AE02-4746-4193-89E6-D249A44396E9}" dt="2022-11-01T23:16:04.696" v="575" actId="20577"/>
          <ac:spMkLst>
            <pc:docMk/>
            <pc:sldMk cId="2181315883" sldId="256"/>
            <ac:spMk id="65" creationId="{D85F4341-3A51-F91E-4A1D-A62F55B75008}"/>
          </ac:spMkLst>
        </pc:spChg>
        <pc:spChg chg="add mod ord">
          <ac:chgData name="Vanessa Routh" userId="77542d09-6cf0-43eb-b3ed-c9901838fd57" providerId="ADAL" clId="{6820AE02-4746-4193-89E6-D249A44396E9}" dt="2022-11-04T13:30:53.390" v="578" actId="113"/>
          <ac:spMkLst>
            <pc:docMk/>
            <pc:sldMk cId="2181315883" sldId="256"/>
            <ac:spMk id="66" creationId="{8231C605-72D3-8B7A-20C1-CB37DEBA2B1A}"/>
          </ac:spMkLst>
        </pc:spChg>
        <pc:spChg chg="add del mod">
          <ac:chgData name="Vanessa Routh" userId="77542d09-6cf0-43eb-b3ed-c9901838fd57" providerId="ADAL" clId="{6820AE02-4746-4193-89E6-D249A44396E9}" dt="2022-10-28T19:40:48.209" v="294" actId="478"/>
          <ac:spMkLst>
            <pc:docMk/>
            <pc:sldMk cId="2181315883" sldId="256"/>
            <ac:spMk id="68" creationId="{6CD40134-19F5-00B9-C1C0-B03D216625A1}"/>
          </ac:spMkLst>
        </pc:spChg>
        <pc:spChg chg="add del mod">
          <ac:chgData name="Vanessa Routh" userId="77542d09-6cf0-43eb-b3ed-c9901838fd57" providerId="ADAL" clId="{6820AE02-4746-4193-89E6-D249A44396E9}" dt="2022-10-28T19:41:56.455" v="302" actId="478"/>
          <ac:spMkLst>
            <pc:docMk/>
            <pc:sldMk cId="2181315883" sldId="256"/>
            <ac:spMk id="69" creationId="{679A76E1-2F10-F3F3-82B9-269477039E51}"/>
          </ac:spMkLst>
        </pc:spChg>
        <pc:graphicFrameChg chg="add del mod">
          <ac:chgData name="Vanessa Routh" userId="77542d09-6cf0-43eb-b3ed-c9901838fd57" providerId="ADAL" clId="{6820AE02-4746-4193-89E6-D249A44396E9}" dt="2022-10-28T19:32:32.295" v="41" actId="478"/>
          <ac:graphicFrameMkLst>
            <pc:docMk/>
            <pc:sldMk cId="2181315883" sldId="256"/>
            <ac:graphicFrameMk id="9" creationId="{3E4CDB8D-881E-ABC8-4ADE-4A41C52FA2A4}"/>
          </ac:graphicFrameMkLst>
        </pc:graphicFrameChg>
        <pc:graphicFrameChg chg="add del mod">
          <ac:chgData name="Vanessa Routh" userId="77542d09-6cf0-43eb-b3ed-c9901838fd57" providerId="ADAL" clId="{6820AE02-4746-4193-89E6-D249A44396E9}" dt="2022-10-28T19:40:18.696" v="291" actId="12084"/>
          <ac:graphicFrameMkLst>
            <pc:docMk/>
            <pc:sldMk cId="2181315883" sldId="256"/>
            <ac:graphicFrameMk id="67" creationId="{3A974403-F851-62C7-C904-EE96FE8358AA}"/>
          </ac:graphicFrameMkLst>
        </pc:graphicFrameChg>
        <pc:cxnChg chg="add del mod">
          <ac:chgData name="Vanessa Routh" userId="77542d09-6cf0-43eb-b3ed-c9901838fd57" providerId="ADAL" clId="{6820AE02-4746-4193-89E6-D249A44396E9}" dt="2022-10-28T19:39:43.861" v="289" actId="478"/>
          <ac:cxnSpMkLst>
            <pc:docMk/>
            <pc:sldMk cId="2181315883" sldId="256"/>
            <ac:cxnSpMk id="11" creationId="{5FD0FB76-D956-AA4F-B6D8-E316890B21A0}"/>
          </ac:cxnSpMkLst>
        </pc:cxnChg>
        <pc:cxnChg chg="add mod">
          <ac:chgData name="Vanessa Routh" userId="77542d09-6cf0-43eb-b3ed-c9901838fd57" providerId="ADAL" clId="{6820AE02-4746-4193-89E6-D249A44396E9}" dt="2022-10-28T20:00:40.277" v="536" actId="1036"/>
          <ac:cxnSpMkLst>
            <pc:docMk/>
            <pc:sldMk cId="2181315883" sldId="256"/>
            <ac:cxnSpMk id="71" creationId="{BE0ACAC9-B92B-6344-9945-2CE7F3A6F74D}"/>
          </ac:cxnSpMkLst>
        </pc:cxnChg>
        <pc:cxnChg chg="add mod">
          <ac:chgData name="Vanessa Routh" userId="77542d09-6cf0-43eb-b3ed-c9901838fd57" providerId="ADAL" clId="{6820AE02-4746-4193-89E6-D249A44396E9}" dt="2022-10-28T20:00:02.334" v="499" actId="1036"/>
          <ac:cxnSpMkLst>
            <pc:docMk/>
            <pc:sldMk cId="2181315883" sldId="256"/>
            <ac:cxnSpMk id="73" creationId="{65CED0F5-2768-2EBA-9AA9-5C56F13D6670}"/>
          </ac:cxnSpMkLst>
        </pc:cxnChg>
        <pc:cxnChg chg="add del mod">
          <ac:chgData name="Vanessa Routh" userId="77542d09-6cf0-43eb-b3ed-c9901838fd57" providerId="ADAL" clId="{6820AE02-4746-4193-89E6-D249A44396E9}" dt="2022-10-28T19:54:34.035" v="404" actId="478"/>
          <ac:cxnSpMkLst>
            <pc:docMk/>
            <pc:sldMk cId="2181315883" sldId="256"/>
            <ac:cxnSpMk id="77" creationId="{DFA3D419-E597-18BF-7BA5-BEC0518B218A}"/>
          </ac:cxnSpMkLst>
        </pc:cxnChg>
        <pc:cxnChg chg="add mod">
          <ac:chgData name="Vanessa Routh" userId="77542d09-6cf0-43eb-b3ed-c9901838fd57" providerId="ADAL" clId="{6820AE02-4746-4193-89E6-D249A44396E9}" dt="2022-10-28T19:59:35.999" v="492" actId="1036"/>
          <ac:cxnSpMkLst>
            <pc:docMk/>
            <pc:sldMk cId="2181315883" sldId="256"/>
            <ac:cxnSpMk id="78" creationId="{092E894F-7086-7AD6-5380-976AE2B98314}"/>
          </ac:cxnSpMkLst>
        </pc:cxnChg>
        <pc:cxnChg chg="add mod">
          <ac:chgData name="Vanessa Routh" userId="77542d09-6cf0-43eb-b3ed-c9901838fd57" providerId="ADAL" clId="{6820AE02-4746-4193-89E6-D249A44396E9}" dt="2022-10-28T20:01:15.753" v="554" actId="1036"/>
          <ac:cxnSpMkLst>
            <pc:docMk/>
            <pc:sldMk cId="2181315883" sldId="256"/>
            <ac:cxnSpMk id="80" creationId="{671D5239-08D6-CFA8-D1CE-5904005A1260}"/>
          </ac:cxnSpMkLst>
        </pc:cxnChg>
        <pc:cxnChg chg="add mod">
          <ac:chgData name="Vanessa Routh" userId="77542d09-6cf0-43eb-b3ed-c9901838fd57" providerId="ADAL" clId="{6820AE02-4746-4193-89E6-D249A44396E9}" dt="2022-10-28T20:00:02.334" v="499" actId="1036"/>
          <ac:cxnSpMkLst>
            <pc:docMk/>
            <pc:sldMk cId="2181315883" sldId="256"/>
            <ac:cxnSpMk id="81" creationId="{9AC3C06A-3F99-E412-8438-F4B935A8D12F}"/>
          </ac:cxnSpMkLst>
        </pc:cxnChg>
        <pc:cxnChg chg="add mod">
          <ac:chgData name="Vanessa Routh" userId="77542d09-6cf0-43eb-b3ed-c9901838fd57" providerId="ADAL" clId="{6820AE02-4746-4193-89E6-D249A44396E9}" dt="2022-10-28T20:01:19.222" v="555" actId="1035"/>
          <ac:cxnSpMkLst>
            <pc:docMk/>
            <pc:sldMk cId="2181315883" sldId="256"/>
            <ac:cxnSpMk id="82" creationId="{F8A03CF0-3222-F2EA-B896-238B7F0F2589}"/>
          </ac:cxnSpMkLst>
        </pc:cxnChg>
        <pc:cxnChg chg="add mod">
          <ac:chgData name="Vanessa Routh" userId="77542d09-6cf0-43eb-b3ed-c9901838fd57" providerId="ADAL" clId="{6820AE02-4746-4193-89E6-D249A44396E9}" dt="2022-10-28T20:00:31.735" v="533" actId="1037"/>
          <ac:cxnSpMkLst>
            <pc:docMk/>
            <pc:sldMk cId="2181315883" sldId="256"/>
            <ac:cxnSpMk id="83" creationId="{C75E8B30-8530-41B7-5921-176FE8C7F858}"/>
          </ac:cxnSpMkLst>
        </pc:cxnChg>
        <pc:cxnChg chg="add mod">
          <ac:chgData name="Vanessa Routh" userId="77542d09-6cf0-43eb-b3ed-c9901838fd57" providerId="ADAL" clId="{6820AE02-4746-4193-89E6-D249A44396E9}" dt="2022-10-28T20:01:11.282" v="553" actId="1037"/>
          <ac:cxnSpMkLst>
            <pc:docMk/>
            <pc:sldMk cId="2181315883" sldId="256"/>
            <ac:cxnSpMk id="84" creationId="{AE6AA81F-79BE-8ADD-9E09-EAE554F3F0D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1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1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9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2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1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9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87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2F3C-94A3-4FFB-B1DE-2B3A5826D80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FA9B5-CD37-4D9C-8272-6972B07DE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455212"/>
              </p:ext>
            </p:extLst>
          </p:nvPr>
        </p:nvGraphicFramePr>
        <p:xfrm>
          <a:off x="1739592" y="3792950"/>
          <a:ext cx="3165213" cy="239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981924" imgH="2258166" progId="Prism9.Document">
                  <p:embed/>
                </p:oleObj>
              </mc:Choice>
              <mc:Fallback>
                <p:oleObj name="Prism 9" r:id="rId2" imgW="2981924" imgH="2258166" progId="Prism9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39592" y="3792950"/>
                        <a:ext cx="3165213" cy="2396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66E6C2F-6C9A-4DD0-A442-6540FD092830}"/>
              </a:ext>
            </a:extLst>
          </p:cNvPr>
          <p:cNvSpPr txBox="1"/>
          <p:nvPr/>
        </p:nvSpPr>
        <p:spPr>
          <a:xfrm flipH="1">
            <a:off x="1239571" y="2850025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50E3D0-1C9A-46BE-B5A6-D2B15161ABA6}"/>
              </a:ext>
            </a:extLst>
          </p:cNvPr>
          <p:cNvSpPr txBox="1"/>
          <p:nvPr/>
        </p:nvSpPr>
        <p:spPr>
          <a:xfrm flipH="1">
            <a:off x="1457367" y="424234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950963-23D6-43E6-BF7D-65E7E81C88C1}"/>
              </a:ext>
            </a:extLst>
          </p:cNvPr>
          <p:cNvSpPr txBox="1"/>
          <p:nvPr/>
        </p:nvSpPr>
        <p:spPr>
          <a:xfrm flipH="1">
            <a:off x="3856780" y="6994287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91FBB2-AC94-4350-B177-E5A8EAC2AB1D}"/>
              </a:ext>
            </a:extLst>
          </p:cNvPr>
          <p:cNvSpPr txBox="1"/>
          <p:nvPr/>
        </p:nvSpPr>
        <p:spPr>
          <a:xfrm flipH="1">
            <a:off x="1001681" y="777758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D85B2D-BDE5-41FB-A4FF-07B2DF7D9456}"/>
              </a:ext>
            </a:extLst>
          </p:cNvPr>
          <p:cNvSpPr txBox="1"/>
          <p:nvPr/>
        </p:nvSpPr>
        <p:spPr>
          <a:xfrm flipH="1">
            <a:off x="1897651" y="1394232"/>
            <a:ext cx="250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320337-F2E1-449C-9F15-EF89D7A95020}"/>
              </a:ext>
            </a:extLst>
          </p:cNvPr>
          <p:cNvSpPr txBox="1"/>
          <p:nvPr/>
        </p:nvSpPr>
        <p:spPr>
          <a:xfrm flipH="1">
            <a:off x="2629380" y="1394232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7A8A63-AD3E-45F3-AF24-1880A0C326AB}"/>
              </a:ext>
            </a:extLst>
          </p:cNvPr>
          <p:cNvSpPr txBox="1"/>
          <p:nvPr/>
        </p:nvSpPr>
        <p:spPr>
          <a:xfrm flipH="1">
            <a:off x="4173611" y="1394232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ED55F9-7A5A-4B80-A7C9-2A5525989F69}"/>
              </a:ext>
            </a:extLst>
          </p:cNvPr>
          <p:cNvSpPr txBox="1"/>
          <p:nvPr/>
        </p:nvSpPr>
        <p:spPr>
          <a:xfrm flipH="1">
            <a:off x="2241229" y="1394232"/>
            <a:ext cx="40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596CCE-C243-4BE8-8839-393C342C470F}"/>
              </a:ext>
            </a:extLst>
          </p:cNvPr>
          <p:cNvSpPr txBox="1"/>
          <p:nvPr/>
        </p:nvSpPr>
        <p:spPr>
          <a:xfrm flipH="1">
            <a:off x="4540338" y="1394232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3D49E1-3958-455A-9228-4F87CDC186E1}"/>
              </a:ext>
            </a:extLst>
          </p:cNvPr>
          <p:cNvSpPr txBox="1"/>
          <p:nvPr/>
        </p:nvSpPr>
        <p:spPr>
          <a:xfrm flipH="1">
            <a:off x="4928869" y="1394232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5DF632-68EA-4BE3-9719-19B6FBA45290}"/>
              </a:ext>
            </a:extLst>
          </p:cNvPr>
          <p:cNvSpPr txBox="1"/>
          <p:nvPr/>
        </p:nvSpPr>
        <p:spPr>
          <a:xfrm flipH="1">
            <a:off x="1763656" y="6784137"/>
            <a:ext cx="65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*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D2982-8BA8-4F8C-81A8-06B348FA9F8E}"/>
              </a:ext>
            </a:extLst>
          </p:cNvPr>
          <p:cNvSpPr txBox="1"/>
          <p:nvPr/>
        </p:nvSpPr>
        <p:spPr>
          <a:xfrm flipH="1">
            <a:off x="1668916" y="8783245"/>
            <a:ext cx="121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P= 0.361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DAF1DD-5B8F-49A1-B84A-14277285B876}"/>
              </a:ext>
            </a:extLst>
          </p:cNvPr>
          <p:cNvSpPr txBox="1"/>
          <p:nvPr/>
        </p:nvSpPr>
        <p:spPr>
          <a:xfrm flipH="1">
            <a:off x="3884639" y="3823312"/>
            <a:ext cx="65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34E6FB-A0A9-4C00-9287-ADF0CA5CEC8A}"/>
              </a:ext>
            </a:extLst>
          </p:cNvPr>
          <p:cNvSpPr txBox="1"/>
          <p:nvPr/>
        </p:nvSpPr>
        <p:spPr>
          <a:xfrm flipH="1">
            <a:off x="1239571" y="2495447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844DC4-82CF-4271-82CF-A29D3D7DB3DB}"/>
              </a:ext>
            </a:extLst>
          </p:cNvPr>
          <p:cNvSpPr txBox="1"/>
          <p:nvPr/>
        </p:nvSpPr>
        <p:spPr>
          <a:xfrm flipH="1">
            <a:off x="1239571" y="21455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A2CBB0-C211-4903-8C2B-93DBCB57DC4E}"/>
              </a:ext>
            </a:extLst>
          </p:cNvPr>
          <p:cNvSpPr txBox="1"/>
          <p:nvPr/>
        </p:nvSpPr>
        <p:spPr>
          <a:xfrm flipH="1">
            <a:off x="1239571" y="1798200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CA22FA-755D-40DB-9A86-B0EEA284DDE9}"/>
              </a:ext>
            </a:extLst>
          </p:cNvPr>
          <p:cNvSpPr txBox="1"/>
          <p:nvPr/>
        </p:nvSpPr>
        <p:spPr>
          <a:xfrm flipH="1">
            <a:off x="3520023" y="2770934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8347F7-13EE-4687-A399-36AE5ADCD810}"/>
              </a:ext>
            </a:extLst>
          </p:cNvPr>
          <p:cNvSpPr txBox="1"/>
          <p:nvPr/>
        </p:nvSpPr>
        <p:spPr>
          <a:xfrm flipH="1">
            <a:off x="3530064" y="2301568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960E02-07A7-45DC-A8B4-F9A6823730C2}"/>
              </a:ext>
            </a:extLst>
          </p:cNvPr>
          <p:cNvSpPr txBox="1"/>
          <p:nvPr/>
        </p:nvSpPr>
        <p:spPr>
          <a:xfrm flipH="1">
            <a:off x="3530064" y="1880234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B9BB78-08D7-4AB1-B869-2E05D533AE60}"/>
              </a:ext>
            </a:extLst>
          </p:cNvPr>
          <p:cNvSpPr txBox="1"/>
          <p:nvPr/>
        </p:nvSpPr>
        <p:spPr>
          <a:xfrm flipH="1">
            <a:off x="1747487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7D9F9E2-EFC3-4C97-A9A9-C18A35BCA26D}"/>
              </a:ext>
            </a:extLst>
          </p:cNvPr>
          <p:cNvSpPr txBox="1"/>
          <p:nvPr/>
        </p:nvSpPr>
        <p:spPr>
          <a:xfrm flipH="1">
            <a:off x="2163953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2032E4-0089-4CF6-A4B7-4D6BF5A0120E}"/>
              </a:ext>
            </a:extLst>
          </p:cNvPr>
          <p:cNvSpPr txBox="1"/>
          <p:nvPr/>
        </p:nvSpPr>
        <p:spPr>
          <a:xfrm flipH="1">
            <a:off x="2499047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PC-I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6A1C12-9505-463B-B9C4-4877E3FCBCAF}"/>
              </a:ext>
            </a:extLst>
          </p:cNvPr>
          <p:cNvSpPr txBox="1"/>
          <p:nvPr/>
        </p:nvSpPr>
        <p:spPr>
          <a:xfrm flipH="1">
            <a:off x="4073784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DAA6C4F-6096-415E-A5F5-2501D8CD62C6}"/>
              </a:ext>
            </a:extLst>
          </p:cNvPr>
          <p:cNvSpPr txBox="1"/>
          <p:nvPr/>
        </p:nvSpPr>
        <p:spPr>
          <a:xfrm flipH="1">
            <a:off x="4490250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6743F9-DC8D-477C-AB42-59C2873ACB44}"/>
              </a:ext>
            </a:extLst>
          </p:cNvPr>
          <p:cNvSpPr txBox="1"/>
          <p:nvPr/>
        </p:nvSpPr>
        <p:spPr>
          <a:xfrm flipH="1">
            <a:off x="4825344" y="341039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PC-I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B69B96-29F0-4CC3-92F3-A9C0E02987C6}"/>
              </a:ext>
            </a:extLst>
          </p:cNvPr>
          <p:cNvSpPr txBox="1"/>
          <p:nvPr/>
        </p:nvSpPr>
        <p:spPr>
          <a:xfrm flipH="1">
            <a:off x="1411067" y="4990918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-20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F053371-F5E1-4B62-BC7F-1508067B39EF}"/>
              </a:ext>
            </a:extLst>
          </p:cNvPr>
          <p:cNvSpPr txBox="1"/>
          <p:nvPr/>
        </p:nvSpPr>
        <p:spPr>
          <a:xfrm flipH="1">
            <a:off x="1596267" y="4591510"/>
            <a:ext cx="43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8BBD2C-C3E6-42B2-8CD7-34A476B7A5FC}"/>
              </a:ext>
            </a:extLst>
          </p:cNvPr>
          <p:cNvSpPr txBox="1"/>
          <p:nvPr/>
        </p:nvSpPr>
        <p:spPr>
          <a:xfrm flipH="1">
            <a:off x="1411067" y="5398481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-40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9D6B11-023C-4318-B99B-E030210545D9}"/>
              </a:ext>
            </a:extLst>
          </p:cNvPr>
          <p:cNvSpPr txBox="1"/>
          <p:nvPr/>
        </p:nvSpPr>
        <p:spPr>
          <a:xfrm flipH="1">
            <a:off x="1457367" y="384945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85A3812-BFB5-4AEA-94B9-0777E6404175}"/>
              </a:ext>
            </a:extLst>
          </p:cNvPr>
          <p:cNvSpPr txBox="1"/>
          <p:nvPr/>
        </p:nvSpPr>
        <p:spPr>
          <a:xfrm flipH="1">
            <a:off x="2407799" y="597570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RS</a:t>
            </a:r>
            <a:endParaRPr lang="en-US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AC49E7-1871-400B-9456-FB29A3242400}"/>
              </a:ext>
            </a:extLst>
          </p:cNvPr>
          <p:cNvSpPr txBox="1"/>
          <p:nvPr/>
        </p:nvSpPr>
        <p:spPr>
          <a:xfrm flipH="1">
            <a:off x="3813361" y="597570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E4227B-C6B1-42D5-B5AE-B33E7AF1D946}"/>
              </a:ext>
            </a:extLst>
          </p:cNvPr>
          <p:cNvSpPr txBox="1"/>
          <p:nvPr/>
        </p:nvSpPr>
        <p:spPr>
          <a:xfrm rot="16200000">
            <a:off x="31362" y="4803279"/>
            <a:ext cx="2556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% CHANGE POST-INJECTION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8FD552E-CE36-4654-845E-F05762CB00B0}"/>
              </a:ext>
            </a:extLst>
          </p:cNvPr>
          <p:cNvSpPr txBox="1"/>
          <p:nvPr/>
        </p:nvSpPr>
        <p:spPr>
          <a:xfrm flipH="1">
            <a:off x="1546244" y="856023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29CBD8-679A-4BB3-9ED7-D3CF3FDA8F5A}"/>
              </a:ext>
            </a:extLst>
          </p:cNvPr>
          <p:cNvSpPr txBox="1"/>
          <p:nvPr/>
        </p:nvSpPr>
        <p:spPr>
          <a:xfrm flipH="1">
            <a:off x="1962710" y="856023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04E270-25A3-4C0A-8F8D-D607336DE41B}"/>
              </a:ext>
            </a:extLst>
          </p:cNvPr>
          <p:cNvSpPr txBox="1"/>
          <p:nvPr/>
        </p:nvSpPr>
        <p:spPr>
          <a:xfrm flipH="1">
            <a:off x="2297804" y="856023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PC-S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FECF81-BDA4-4EE3-84B3-E4D1DC2A2B02}"/>
              </a:ext>
            </a:extLst>
          </p:cNvPr>
          <p:cNvSpPr txBox="1"/>
          <p:nvPr/>
        </p:nvSpPr>
        <p:spPr>
          <a:xfrm flipH="1">
            <a:off x="885931" y="7177928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1000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F012D0B-9BB3-4349-AF40-229FE8AB5C2A}"/>
              </a:ext>
            </a:extLst>
          </p:cNvPr>
          <p:cNvCxnSpPr/>
          <p:nvPr/>
        </p:nvCxnSpPr>
        <p:spPr>
          <a:xfrm>
            <a:off x="1755424" y="7189503"/>
            <a:ext cx="36507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E3505BA-9717-41D7-8463-C20CEE02EC63}"/>
              </a:ext>
            </a:extLst>
          </p:cNvPr>
          <p:cNvSpPr txBox="1"/>
          <p:nvPr/>
        </p:nvSpPr>
        <p:spPr>
          <a:xfrm flipH="1">
            <a:off x="3798905" y="7901539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-50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47465B1-1CB1-488A-9E7F-7384E9E25B39}"/>
              </a:ext>
            </a:extLst>
          </p:cNvPr>
          <p:cNvSpPr txBox="1"/>
          <p:nvPr/>
        </p:nvSpPr>
        <p:spPr>
          <a:xfrm flipH="1">
            <a:off x="3972530" y="7470474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20999FC-3E56-4614-99BD-A111559AFBF2}"/>
              </a:ext>
            </a:extLst>
          </p:cNvPr>
          <p:cNvSpPr txBox="1"/>
          <p:nvPr/>
        </p:nvSpPr>
        <p:spPr>
          <a:xfrm rot="16200000">
            <a:off x="2506148" y="7608304"/>
            <a:ext cx="2556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% CHANGE POST-INJECTION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78D61-50C9-4924-87D6-85EDC0C47D96}"/>
              </a:ext>
            </a:extLst>
          </p:cNvPr>
          <p:cNvSpPr txBox="1"/>
          <p:nvPr/>
        </p:nvSpPr>
        <p:spPr>
          <a:xfrm flipH="1">
            <a:off x="4091724" y="8550046"/>
            <a:ext cx="1608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Saline test injection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0FCCCE-5804-42BC-A11A-51C850985071}"/>
              </a:ext>
            </a:extLst>
          </p:cNvPr>
          <p:cNvSpPr txBox="1"/>
          <p:nvPr/>
        </p:nvSpPr>
        <p:spPr>
          <a:xfrm flipH="1">
            <a:off x="684471" y="1360200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190175-8157-48CE-899D-EB04FA0AD26A}"/>
              </a:ext>
            </a:extLst>
          </p:cNvPr>
          <p:cNvSpPr txBox="1"/>
          <p:nvPr/>
        </p:nvSpPr>
        <p:spPr>
          <a:xfrm flipH="1">
            <a:off x="3059311" y="1360200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3C3FE9D-6A1D-475F-949C-80A04C86EE15}"/>
              </a:ext>
            </a:extLst>
          </p:cNvPr>
          <p:cNvSpPr txBox="1"/>
          <p:nvPr/>
        </p:nvSpPr>
        <p:spPr>
          <a:xfrm flipH="1">
            <a:off x="684471" y="3551856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BD91B5D-DED5-4BCF-AFAE-C201C45E232C}"/>
              </a:ext>
            </a:extLst>
          </p:cNvPr>
          <p:cNvSpPr txBox="1"/>
          <p:nvPr/>
        </p:nvSpPr>
        <p:spPr>
          <a:xfrm flipH="1">
            <a:off x="684471" y="6385296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B1140CE-037C-4566-8B7C-2A30F185C906}"/>
              </a:ext>
            </a:extLst>
          </p:cNvPr>
          <p:cNvSpPr txBox="1"/>
          <p:nvPr/>
        </p:nvSpPr>
        <p:spPr>
          <a:xfrm flipH="1">
            <a:off x="3059311" y="6385296"/>
            <a:ext cx="65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9DAAE6-5216-4571-95B7-2B4537E1DEEE}"/>
              </a:ext>
            </a:extLst>
          </p:cNvPr>
          <p:cNvSpPr txBox="1"/>
          <p:nvPr/>
        </p:nvSpPr>
        <p:spPr>
          <a:xfrm rot="16200000">
            <a:off x="610122" y="2291223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(s)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8DD9D39-8C39-4B68-97C8-F8A8EC0B6729}"/>
              </a:ext>
            </a:extLst>
          </p:cNvPr>
          <p:cNvSpPr txBox="1"/>
          <p:nvPr/>
        </p:nvSpPr>
        <p:spPr>
          <a:xfrm rot="16200000">
            <a:off x="2991711" y="2297153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(s)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32D61D-0241-4F6E-A91E-83C3570BD3DA}"/>
              </a:ext>
            </a:extLst>
          </p:cNvPr>
          <p:cNvSpPr txBox="1"/>
          <p:nvPr/>
        </p:nvSpPr>
        <p:spPr>
          <a:xfrm rot="16200000">
            <a:off x="298977" y="7569037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(s)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205563"/>
              </p:ext>
            </p:extLst>
          </p:nvPr>
        </p:nvGraphicFramePr>
        <p:xfrm>
          <a:off x="1668916" y="1335270"/>
          <a:ext cx="1555750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1555066" imgH="2280856" progId="Prism9.Document">
                  <p:embed/>
                </p:oleObj>
              </mc:Choice>
              <mc:Fallback>
                <p:oleObj name="Prism 9" r:id="rId4" imgW="1555066" imgH="2280856" progId="Prism9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68916" y="1335270"/>
                        <a:ext cx="1555750" cy="228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432610"/>
              </p:ext>
            </p:extLst>
          </p:nvPr>
        </p:nvGraphicFramePr>
        <p:xfrm>
          <a:off x="3921227" y="1350415"/>
          <a:ext cx="1608137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1608366" imgH="2280856" progId="Prism9.Document">
                  <p:embed/>
                </p:oleObj>
              </mc:Choice>
              <mc:Fallback>
                <p:oleObj name="Prism 9" r:id="rId6" imgW="1608366" imgH="2280856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1227" y="1350415"/>
                        <a:ext cx="1608137" cy="228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6595"/>
              </p:ext>
            </p:extLst>
          </p:nvPr>
        </p:nvGraphicFramePr>
        <p:xfrm>
          <a:off x="4188300" y="6448675"/>
          <a:ext cx="1481137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1480518" imgH="2280856" progId="Prism9.Document">
                  <p:embed/>
                </p:oleObj>
              </mc:Choice>
              <mc:Fallback>
                <p:oleObj name="Prism 9" r:id="rId8" imgW="1480518" imgH="2280856" progId="Prism9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88300" y="6448675"/>
                        <a:ext cx="1481137" cy="228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A0E1412-441E-50F3-93B6-76D230899652}"/>
              </a:ext>
            </a:extLst>
          </p:cNvPr>
          <p:cNvSpPr txBox="1"/>
          <p:nvPr/>
        </p:nvSpPr>
        <p:spPr>
          <a:xfrm>
            <a:off x="815744" y="161"/>
            <a:ext cx="180296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Preconditioning preference test </a:t>
            </a:r>
            <a:r>
              <a:rPr lang="en-US" sz="1400" b="1" dirty="0"/>
              <a:t>(Pre)</a:t>
            </a: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36861"/>
              </p:ext>
            </p:extLst>
          </p:nvPr>
        </p:nvGraphicFramePr>
        <p:xfrm>
          <a:off x="1409409" y="6490787"/>
          <a:ext cx="1481137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0" imgW="1480518" imgH="2280856" progId="Prism9.Document">
                  <p:embed/>
                </p:oleObj>
              </mc:Choice>
              <mc:Fallback>
                <p:oleObj name="Prism 9" r:id="rId10" imgW="1480518" imgH="2280856" progId="Prism9.Document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9409" y="6490787"/>
                        <a:ext cx="1481137" cy="228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B8EDFB55-D29F-C367-ABAE-4A8A6E8E9797}"/>
              </a:ext>
            </a:extLst>
          </p:cNvPr>
          <p:cNvSpPr txBox="1"/>
          <p:nvPr/>
        </p:nvSpPr>
        <p:spPr>
          <a:xfrm>
            <a:off x="2733555" y="-422"/>
            <a:ext cx="180296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Post conditioning</a:t>
            </a:r>
          </a:p>
          <a:p>
            <a:pPr algn="ctr"/>
            <a:r>
              <a:rPr lang="en-US" sz="1400" dirty="0"/>
              <a:t>preference test </a:t>
            </a:r>
            <a:r>
              <a:rPr lang="en-US" sz="1400" b="1" dirty="0"/>
              <a:t>(PC)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3AA563-5180-2DAE-9984-1D095861EE79}"/>
              </a:ext>
            </a:extLst>
          </p:cNvPr>
          <p:cNvSpPr txBox="1"/>
          <p:nvPr/>
        </p:nvSpPr>
        <p:spPr>
          <a:xfrm>
            <a:off x="1981224" y="817216"/>
            <a:ext cx="13942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Conditioning</a:t>
            </a:r>
          </a:p>
          <a:p>
            <a:pPr algn="ctr"/>
            <a:r>
              <a:rPr lang="en-US" sz="1400" dirty="0"/>
              <a:t>6-8 days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5964BF2-AE31-7829-4E33-CBF65985E191}"/>
              </a:ext>
            </a:extLst>
          </p:cNvPr>
          <p:cNvSpPr txBox="1"/>
          <p:nvPr/>
        </p:nvSpPr>
        <p:spPr>
          <a:xfrm>
            <a:off x="3785535" y="817216"/>
            <a:ext cx="122977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RH or RS</a:t>
            </a:r>
          </a:p>
          <a:p>
            <a:pPr algn="ctr"/>
            <a:r>
              <a:rPr lang="en-US" sz="1400"/>
              <a:t>Home cage</a:t>
            </a:r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231C605-72D3-8B7A-20C1-CB37DEBA2B1A}"/>
              </a:ext>
            </a:extLst>
          </p:cNvPr>
          <p:cNvSpPr txBox="1"/>
          <p:nvPr/>
        </p:nvSpPr>
        <p:spPr>
          <a:xfrm>
            <a:off x="5058638" y="-422"/>
            <a:ext cx="179936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Post injection</a:t>
            </a:r>
          </a:p>
          <a:p>
            <a:pPr algn="ctr"/>
            <a:r>
              <a:rPr lang="en-US" sz="1400" dirty="0"/>
              <a:t>preference test </a:t>
            </a:r>
            <a:r>
              <a:rPr lang="en-US" sz="1400" b="1" dirty="0"/>
              <a:t>(PC-I)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85F4341-3A51-F91E-4A1D-A62F55B75008}"/>
              </a:ext>
            </a:extLst>
          </p:cNvPr>
          <p:cNvSpPr txBox="1"/>
          <p:nvPr/>
        </p:nvSpPr>
        <p:spPr>
          <a:xfrm>
            <a:off x="5057904" y="817216"/>
            <a:ext cx="129174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Insulin</a:t>
            </a:r>
          </a:p>
          <a:p>
            <a:pPr algn="ctr"/>
            <a:r>
              <a:rPr lang="en-US" sz="1400" dirty="0"/>
              <a:t>Preferred side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A1C415-A171-1226-E8C8-C13893967A3B}"/>
              </a:ext>
            </a:extLst>
          </p:cNvPr>
          <p:cNvSpPr txBox="1"/>
          <p:nvPr/>
        </p:nvSpPr>
        <p:spPr>
          <a:xfrm>
            <a:off x="99117" y="817216"/>
            <a:ext cx="13102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Habituation</a:t>
            </a:r>
          </a:p>
          <a:p>
            <a:pPr algn="ctr"/>
            <a:r>
              <a:rPr lang="en-US" sz="1400" dirty="0"/>
              <a:t>1-3 days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E0ACAC9-B92B-6344-9945-2CE7F3A6F74D}"/>
              </a:ext>
            </a:extLst>
          </p:cNvPr>
          <p:cNvCxnSpPr/>
          <p:nvPr/>
        </p:nvCxnSpPr>
        <p:spPr>
          <a:xfrm flipV="1">
            <a:off x="8398" y="667571"/>
            <a:ext cx="6849601" cy="8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5CED0F5-2768-2EBA-9AA9-5C56F13D6670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750656" y="577300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92E894F-7086-7AD6-5380-976AE2B98314}"/>
              </a:ext>
            </a:extLst>
          </p:cNvPr>
          <p:cNvCxnSpPr>
            <a:cxnSpLocks/>
          </p:cNvCxnSpPr>
          <p:nvPr/>
        </p:nvCxnSpPr>
        <p:spPr>
          <a:xfrm>
            <a:off x="1594351" y="510355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71D5239-08D6-CFA8-D1CE-5904005A1260}"/>
              </a:ext>
            </a:extLst>
          </p:cNvPr>
          <p:cNvCxnSpPr>
            <a:cxnSpLocks/>
          </p:cNvCxnSpPr>
          <p:nvPr/>
        </p:nvCxnSpPr>
        <p:spPr>
          <a:xfrm>
            <a:off x="3611434" y="517859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C3C06A-3F99-E412-8438-F4B935A8D12F}"/>
              </a:ext>
            </a:extLst>
          </p:cNvPr>
          <p:cNvCxnSpPr>
            <a:cxnSpLocks/>
          </p:cNvCxnSpPr>
          <p:nvPr/>
        </p:nvCxnSpPr>
        <p:spPr>
          <a:xfrm>
            <a:off x="5559631" y="588866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8A03CF0-3222-F2EA-B896-238B7F0F2589}"/>
              </a:ext>
            </a:extLst>
          </p:cNvPr>
          <p:cNvCxnSpPr>
            <a:cxnSpLocks/>
          </p:cNvCxnSpPr>
          <p:nvPr/>
        </p:nvCxnSpPr>
        <p:spPr>
          <a:xfrm>
            <a:off x="4435328" y="595355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75E8B30-8530-41B7-5921-176FE8C7F858}"/>
              </a:ext>
            </a:extLst>
          </p:cNvPr>
          <p:cNvCxnSpPr>
            <a:cxnSpLocks/>
          </p:cNvCxnSpPr>
          <p:nvPr/>
        </p:nvCxnSpPr>
        <p:spPr>
          <a:xfrm>
            <a:off x="5997157" y="506885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E6AA81F-79BE-8ADD-9E09-EAE554F3F0D7}"/>
              </a:ext>
            </a:extLst>
          </p:cNvPr>
          <p:cNvCxnSpPr>
            <a:cxnSpLocks/>
          </p:cNvCxnSpPr>
          <p:nvPr/>
        </p:nvCxnSpPr>
        <p:spPr>
          <a:xfrm>
            <a:off x="2671815" y="589492"/>
            <a:ext cx="3607" cy="239916"/>
          </a:xfrm>
          <a:prstGeom prst="line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315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8825</TotalTime>
  <Words>107</Words>
  <Application>Microsoft Office PowerPoint</Application>
  <PresentationFormat>Letter Paper (8.5x11 in)</PresentationFormat>
  <Paragraphs>61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Routh</dc:creator>
  <cp:lastModifiedBy>Vanessa Routh</cp:lastModifiedBy>
  <cp:revision>17</cp:revision>
  <dcterms:created xsi:type="dcterms:W3CDTF">2021-03-29T20:14:04Z</dcterms:created>
  <dcterms:modified xsi:type="dcterms:W3CDTF">2022-11-04T13:30:54Z</dcterms:modified>
</cp:coreProperties>
</file>