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9" r:id="rId2"/>
    <p:sldId id="256" r:id="rId3"/>
    <p:sldId id="268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15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57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90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7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870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48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271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6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3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530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AF6C1-C229-4704-A7AF-535A92DE4B38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38043-40CE-45B3-8EFA-0591A31FD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9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45"/>
          <a:stretch/>
        </p:blipFill>
        <p:spPr bwMode="auto">
          <a:xfrm>
            <a:off x="1441037" y="1197247"/>
            <a:ext cx="9274588" cy="56520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B0F74C-0B3F-4C01-967A-D47EF80BEE1E}"/>
              </a:ext>
            </a:extLst>
          </p:cNvPr>
          <p:cNvSpPr txBox="1"/>
          <p:nvPr/>
        </p:nvSpPr>
        <p:spPr>
          <a:xfrm>
            <a:off x="161925" y="94297"/>
            <a:ext cx="11868150" cy="92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1. Trial profile including details of recruitment and follow up.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total of 141 individuals were randomised (72 in the control and 69 in the intervention group) of whom 117 completed 3 months of the study (83.3% and 82.6% in the control and intervention groups, respectively).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RN: research nurse.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4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857250"/>
            <a:ext cx="7748155" cy="58945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CE22C4-82C9-42A5-8D45-DB0658DF61D5}"/>
              </a:ext>
            </a:extLst>
          </p:cNvPr>
          <p:cNvSpPr txBox="1"/>
          <p:nvPr/>
        </p:nvSpPr>
        <p:spPr>
          <a:xfrm>
            <a:off x="180975" y="76820"/>
            <a:ext cx="11915775" cy="640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 Scanning frequency in the interventional arm of the study. 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are presented as box and whisker plot at different time points.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45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 txBox="1">
            <a:spLocks/>
          </p:cNvSpPr>
          <p:nvPr/>
        </p:nvSpPr>
        <p:spPr>
          <a:xfrm>
            <a:off x="8071552" y="1640455"/>
            <a:ext cx="3600000" cy="39295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62C8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62C8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Days 76-90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962027" y="1639502"/>
            <a:ext cx="3600000" cy="3939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62C8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62C8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Days 16-30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065" y="2039384"/>
            <a:ext cx="5852172" cy="43891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12" y="2039384"/>
            <a:ext cx="5852172" cy="4389129"/>
          </a:xfrm>
          <a:prstGeom prst="rect">
            <a:avLst/>
          </a:prstGeom>
        </p:spPr>
      </p:pic>
      <p:sp>
        <p:nvSpPr>
          <p:cNvPr id="10" name="Text Placeholder 4"/>
          <p:cNvSpPr txBox="1">
            <a:spLocks/>
          </p:cNvSpPr>
          <p:nvPr/>
        </p:nvSpPr>
        <p:spPr>
          <a:xfrm>
            <a:off x="3183383" y="1245590"/>
            <a:ext cx="5788590" cy="39391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62C8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62C8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2C8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1600" b="1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Hyperglycemic</a:t>
            </a:r>
            <a:r>
              <a:rPr lang="en-GB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exposure (&gt;10.0 </a:t>
            </a:r>
            <a:r>
              <a:rPr lang="en-GB" sz="1600" b="1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mmol</a:t>
            </a:r>
            <a:r>
              <a:rPr lang="en-GB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F232A1-E5F2-4ED5-A451-F2815A128F1A}"/>
              </a:ext>
            </a:extLst>
          </p:cNvPr>
          <p:cNvSpPr txBox="1"/>
          <p:nvPr/>
        </p:nvSpPr>
        <p:spPr>
          <a:xfrm>
            <a:off x="106212" y="63071"/>
            <a:ext cx="11940025" cy="923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Hyperglycemic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exposure per day (&gt;10.0 mmol/mol) comparing two study groups.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Analysis was performed for the whole group as well as for insulin and </a:t>
            </a:r>
            <a:r>
              <a:rPr lang="en-GB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sulphonylurea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(SU) users at baseline. A. and B. represent days 16-30 and days 76-90, respectively.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98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526" y="1583385"/>
            <a:ext cx="151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A. EQ5D-5L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50903" y="158338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B. DTSQ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020" y="133399"/>
            <a:ext cx="11853884" cy="92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4.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Patient-related outcome measures using validated questionnaires.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Baseline and 91 day data are shown for both self-monitoring and blood glucose (SMBG) and intermittently scanned continuous glucose monitoring (</a:t>
            </a:r>
            <a:r>
              <a:rPr lang="en-GB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isCGM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groups. Overall scores for EQ5D and DTSQ are shown in A and B, respectively.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20" y="1952718"/>
            <a:ext cx="5760000" cy="43217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903" y="1952717"/>
            <a:ext cx="5760000" cy="432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9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218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Ramzi Ajjan</dc:creator>
  <cp:lastModifiedBy>Ramzi Ajjan</cp:lastModifiedBy>
  <cp:revision>66</cp:revision>
  <dcterms:created xsi:type="dcterms:W3CDTF">2021-08-12T11:37:07Z</dcterms:created>
  <dcterms:modified xsi:type="dcterms:W3CDTF">2022-09-22T15:51:43Z</dcterms:modified>
</cp:coreProperties>
</file>