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2FA58-AE06-437F-85DE-5A8A126CA38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8036E-BCD6-44BF-835C-3169A3FC8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248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BC112-176C-42EF-AF03-513BEF0400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717B44-6531-4FFC-B981-E2591F3CF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E17DD-8A2A-42A2-96FE-F5BAF2CC6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311E8-B476-4360-A728-28F137EBA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A1B87-74E8-48D5-8A92-C4D838787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89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695D8-92D3-4DAD-A9A0-22C2B2E85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1533E2-5C78-427B-A4FB-FDB2A1C7B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0514F-1C6A-4377-AD47-4437D68A3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010FB-DD08-411E-8C34-0617B22FA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BFCD4-3070-44AF-AB8B-48C95A3BC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63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E7CD50-03C1-4DB0-B387-5A19719ADD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FB2CC9-A59C-47E5-89CE-B50C646EAB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B7027-B2EA-48CD-8BC4-93E0FA62E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5848D-6AF7-4C12-8A24-57338F5E9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E8B8DE-498E-4888-A8C6-9EA5035B9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54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06C56-BFBE-41CE-969A-6B296D463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B3E20-4B7F-4B36-8EBB-05999072A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D0A30-9079-4ECC-A394-4B68DFC91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C3B65-5249-4EDA-B8AB-F44599013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E8F5B-CE93-4F40-A29E-79EBD13D8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71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1CECC-1B3E-4787-AF68-40ABC6078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E324E-895A-4D7B-9199-DA387B76E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CA5B8-85E7-4B0A-AF8D-CC77E8E7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62FC5-24B2-44BA-BAE9-FB373233A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48815-4BC7-41DD-BC5B-47FF95337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9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F1151-40FF-409E-8FD2-BA29E6F0E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4129A-9943-46FD-ADA0-57B3DEFC1F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4C8BB-EFE7-456C-B4BE-07CE5CF59B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AE0B5D-62FD-415C-9729-CBEE1B6F7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C55A34-C250-4043-89E9-6B9E64A20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ED043-D5BB-4A43-B2D5-0A307E46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02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562B1-6F77-4BA0-9639-A68C11059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6293B-22EF-4AC9-B2F3-E586E9BE0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79EDBE-9454-44D6-B833-B83A92D60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48B925-7769-4B49-8F39-8E70A7A0FA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13884C-A4B7-4CC0-BBDC-DE7B882A02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531572-853C-423C-AC4B-612C6825B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AF3F8B-842D-45E2-8166-432F8B750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92D1C2-89E0-4785-91D0-1A035CEED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259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6AC2A-A4C7-4EAD-9B9C-DB913C1D1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7C1E7C-042D-424E-9570-519CC1643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A82ED8-D197-44B4-8AC8-D4978B2A0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F82AFB-21A7-479A-8A26-1C1D111C6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8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81EE57-B05C-4CDD-8391-86226932D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650E83-AAC9-45B0-8C74-DD579A92A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14ED48-C111-465A-A336-F28B36467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22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A1E60-7DEF-4F83-A2E6-17FBEF290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B1766-9991-448C-A0D5-52C9BC236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926A5B-6232-441B-A64F-1E7105F57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63716-7A7B-40CA-A511-E9E961B55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E2FE05-5AFD-4C3D-9801-82AF09486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8589E1-24CB-4F29-B6D1-D38A947E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66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A1C84-EA9A-41A9-B7E8-69CD67035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D213BA-3BC2-45DE-8AAC-BA92B24190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33BF8D-CD02-4280-A750-D43D500B0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960142-54C7-4EB4-9682-9E3363349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979E67-DA3E-40CD-A90E-F0439E6C4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B55E34-56B4-4E74-959D-ED8BF8D0A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95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9649C6-9435-4E40-95E4-9933A601B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296C60-FF1D-4E42-8E1C-13D9019CE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12D9F-14E4-400F-BDCE-FD2416A9D0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17DE7-6E95-4D4F-823E-C5D9AE7ABA1B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66FC0-8CAD-4509-966B-2418DEE80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E9FCD-CF81-44D2-BD33-2FE583E2A1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C55BB-DE4E-49F0-AB56-AA644C27D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454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2CA2C28-8CBB-4E47-80F2-17521E8AE229}"/>
              </a:ext>
            </a:extLst>
          </p:cNvPr>
          <p:cNvSpPr/>
          <p:nvPr/>
        </p:nvSpPr>
        <p:spPr>
          <a:xfrm>
            <a:off x="228599" y="114022"/>
            <a:ext cx="11896725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Mean (+/- SEM) (A) skeletal muscle and (B) splanchnic plasma flow in control and intervention groups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AD8343-A114-4076-A202-7B0D77D19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52" y="1057456"/>
            <a:ext cx="6252823" cy="35335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43D871-BC60-4D20-A784-055CD600D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9239" y="1009831"/>
            <a:ext cx="5481311" cy="358121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073FB95-D7E6-4E24-8CA5-612A84163854}"/>
              </a:ext>
            </a:extLst>
          </p:cNvPr>
          <p:cNvSpPr/>
          <p:nvPr/>
        </p:nvSpPr>
        <p:spPr>
          <a:xfrm>
            <a:off x="228599" y="5492815"/>
            <a:ext cx="11363326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change in plasma flow from baseline is significantly different compared to control group (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&lt; 0.05). 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change in plasma flow from T2 is significantly different compared to control group (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&lt; 0.05).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C108CE-6F88-4707-9374-47660CFDFC82}"/>
              </a:ext>
            </a:extLst>
          </p:cNvPr>
          <p:cNvSpPr txBox="1"/>
          <p:nvPr/>
        </p:nvSpPr>
        <p:spPr>
          <a:xfrm>
            <a:off x="2676525" y="1800225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110949-BD5A-4522-ABAA-0B8FA4A8CC0D}"/>
              </a:ext>
            </a:extLst>
          </p:cNvPr>
          <p:cNvSpPr txBox="1"/>
          <p:nvPr/>
        </p:nvSpPr>
        <p:spPr>
          <a:xfrm>
            <a:off x="9563155" y="2169557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#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E22ACA-7074-4CCC-A93D-CC04391CA471}"/>
              </a:ext>
            </a:extLst>
          </p:cNvPr>
          <p:cNvSpPr txBox="1"/>
          <p:nvPr/>
        </p:nvSpPr>
        <p:spPr>
          <a:xfrm>
            <a:off x="8658225" y="2211348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*</a:t>
            </a:r>
          </a:p>
        </p:txBody>
      </p:sp>
    </p:spTree>
    <p:extLst>
      <p:ext uri="{BB962C8B-B14F-4D97-AF65-F5344CB8AC3E}">
        <p14:creationId xmlns:p14="http://schemas.microsoft.com/office/powerpoint/2010/main" val="1757299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</TotalTime>
  <Words>71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Group</dc:title>
  <dc:creator>Gonsalves, Wilson I., M.D.</dc:creator>
  <cp:lastModifiedBy>Gonsalves, Wilson I., M.D.</cp:lastModifiedBy>
  <cp:revision>35</cp:revision>
  <dcterms:created xsi:type="dcterms:W3CDTF">2021-09-13T03:58:19Z</dcterms:created>
  <dcterms:modified xsi:type="dcterms:W3CDTF">2022-04-17T03:55:44Z</dcterms:modified>
</cp:coreProperties>
</file>