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432" y="-810"/>
      </p:cViewPr>
      <p:guideLst>
        <p:guide orient="horz" pos="2880"/>
        <p:guide pos="21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grid Dahlman" userId="e95fb873-28ea-412a-b331-1b16dffd384d" providerId="ADAL" clId="{6DFC7493-B425-447B-B42C-16EEB78752C1}"/>
    <pc:docChg chg="modSld">
      <pc:chgData name="Ingrid Dahlman" userId="e95fb873-28ea-412a-b331-1b16dffd384d" providerId="ADAL" clId="{6DFC7493-B425-447B-B42C-16EEB78752C1}" dt="2021-12-05T22:29:29.073" v="22" actId="20577"/>
      <pc:docMkLst>
        <pc:docMk/>
      </pc:docMkLst>
      <pc:sldChg chg="modSp mod">
        <pc:chgData name="Ingrid Dahlman" userId="e95fb873-28ea-412a-b331-1b16dffd384d" providerId="ADAL" clId="{6DFC7493-B425-447B-B42C-16EEB78752C1}" dt="2021-12-05T22:29:29.073" v="22" actId="20577"/>
        <pc:sldMkLst>
          <pc:docMk/>
          <pc:sldMk cId="521090243" sldId="256"/>
        </pc:sldMkLst>
        <pc:spChg chg="mod">
          <ac:chgData name="Ingrid Dahlman" userId="e95fb873-28ea-412a-b331-1b16dffd384d" providerId="ADAL" clId="{6DFC7493-B425-447B-B42C-16EEB78752C1}" dt="2021-12-05T22:29:29.073" v="22" actId="20577"/>
          <ac:spMkLst>
            <pc:docMk/>
            <pc:sldMk cId="521090243" sldId="256"/>
            <ac:spMk id="12" creationId="{105E4935-252E-4A31-8171-CB19157A88AD}"/>
          </ac:spMkLst>
        </pc:spChg>
      </pc:sldChg>
    </pc:docChg>
  </pc:docChgLst>
  <pc:docChgLst>
    <pc:chgData name="Ingrid Dahlman" userId="e95fb873-28ea-412a-b331-1b16dffd384d" providerId="ADAL" clId="{628A9535-D05A-4C1B-95A6-3DDBA1967560}"/>
    <pc:docChg chg="modSld">
      <pc:chgData name="Ingrid Dahlman" userId="e95fb873-28ea-412a-b331-1b16dffd384d" providerId="ADAL" clId="{628A9535-D05A-4C1B-95A6-3DDBA1967560}" dt="2022-02-19T14:10:39.870" v="33" actId="114"/>
      <pc:docMkLst>
        <pc:docMk/>
      </pc:docMkLst>
      <pc:sldChg chg="modSp mod">
        <pc:chgData name="Ingrid Dahlman" userId="e95fb873-28ea-412a-b331-1b16dffd384d" providerId="ADAL" clId="{628A9535-D05A-4C1B-95A6-3DDBA1967560}" dt="2022-02-19T14:10:39.870" v="33" actId="114"/>
        <pc:sldMkLst>
          <pc:docMk/>
          <pc:sldMk cId="521090243" sldId="256"/>
        </pc:sldMkLst>
        <pc:spChg chg="mod">
          <ac:chgData name="Ingrid Dahlman" userId="e95fb873-28ea-412a-b331-1b16dffd384d" providerId="ADAL" clId="{628A9535-D05A-4C1B-95A6-3DDBA1967560}" dt="2022-02-19T14:10:39.870" v="33" actId="114"/>
          <ac:spMkLst>
            <pc:docMk/>
            <pc:sldMk cId="521090243" sldId="256"/>
            <ac:spMk id="3" creationId="{E1D8BCAC-8D2D-459C-BBF4-E5276B6A0EB8}"/>
          </ac:spMkLst>
        </pc:spChg>
        <pc:spChg chg="mod">
          <ac:chgData name="Ingrid Dahlman" userId="e95fb873-28ea-412a-b331-1b16dffd384d" providerId="ADAL" clId="{628A9535-D05A-4C1B-95A6-3DDBA1967560}" dt="2022-02-19T14:06:20.328" v="31" actId="20577"/>
          <ac:spMkLst>
            <pc:docMk/>
            <pc:sldMk cId="521090243" sldId="256"/>
            <ac:spMk id="12" creationId="{105E4935-252E-4A31-8171-CB19157A88A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5A03-81ED-425F-97E6-7986413D59F1}" type="datetimeFigureOut">
              <a:rPr lang="sv-SE" smtClean="0"/>
              <a:t>2022-02-19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8D2C-802F-4C4C-96CD-AC7CE822BEC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70615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5A03-81ED-425F-97E6-7986413D59F1}" type="datetimeFigureOut">
              <a:rPr lang="sv-SE" smtClean="0"/>
              <a:t>2022-02-19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8D2C-802F-4C4C-96CD-AC7CE822BEC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03226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5A03-81ED-425F-97E6-7986413D59F1}" type="datetimeFigureOut">
              <a:rPr lang="sv-SE" smtClean="0"/>
              <a:t>2022-02-19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8D2C-802F-4C4C-96CD-AC7CE822BEC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8923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5A03-81ED-425F-97E6-7986413D59F1}" type="datetimeFigureOut">
              <a:rPr lang="sv-SE" smtClean="0"/>
              <a:t>2022-02-19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8D2C-802F-4C4C-96CD-AC7CE822BEC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6453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5A03-81ED-425F-97E6-7986413D59F1}" type="datetimeFigureOut">
              <a:rPr lang="sv-SE" smtClean="0"/>
              <a:t>2022-02-19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8D2C-802F-4C4C-96CD-AC7CE822BEC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86971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5A03-81ED-425F-97E6-7986413D59F1}" type="datetimeFigureOut">
              <a:rPr lang="sv-SE" smtClean="0"/>
              <a:t>2022-02-19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8D2C-802F-4C4C-96CD-AC7CE822BEC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58361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5A03-81ED-425F-97E6-7986413D59F1}" type="datetimeFigureOut">
              <a:rPr lang="sv-SE" smtClean="0"/>
              <a:t>2022-02-19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8D2C-802F-4C4C-96CD-AC7CE822BEC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7507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5A03-81ED-425F-97E6-7986413D59F1}" type="datetimeFigureOut">
              <a:rPr lang="sv-SE" smtClean="0"/>
              <a:t>2022-02-19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8D2C-802F-4C4C-96CD-AC7CE822BEC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9122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5A03-81ED-425F-97E6-7986413D59F1}" type="datetimeFigureOut">
              <a:rPr lang="sv-SE" smtClean="0"/>
              <a:t>2022-02-19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8D2C-802F-4C4C-96CD-AC7CE822BEC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82769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5A03-81ED-425F-97E6-7986413D59F1}" type="datetimeFigureOut">
              <a:rPr lang="sv-SE" smtClean="0"/>
              <a:t>2022-02-19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8D2C-802F-4C4C-96CD-AC7CE822BEC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0874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5A03-81ED-425F-97E6-7986413D59F1}" type="datetimeFigureOut">
              <a:rPr lang="sv-SE" smtClean="0"/>
              <a:t>2022-02-19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8D2C-802F-4C4C-96CD-AC7CE822BEC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78086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35A03-81ED-425F-97E6-7986413D59F1}" type="datetimeFigureOut">
              <a:rPr lang="sv-SE" smtClean="0"/>
              <a:t>2022-02-19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68D2C-802F-4C4C-96CD-AC7CE822BEC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799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105E4935-252E-4A31-8171-CB19157A88AD}"/>
              </a:ext>
            </a:extLst>
          </p:cNvPr>
          <p:cNvSpPr txBox="1"/>
          <p:nvPr/>
        </p:nvSpPr>
        <p:spPr>
          <a:xfrm>
            <a:off x="4203491" y="25834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Supplementary</a:t>
            </a:r>
            <a:r>
              <a:rPr lang="sv-SE" dirty="0"/>
              <a:t> </a:t>
            </a:r>
            <a:r>
              <a:rPr lang="sv-SE" dirty="0" err="1"/>
              <a:t>Figure</a:t>
            </a:r>
            <a:r>
              <a:rPr lang="sv-SE" dirty="0"/>
              <a:t> 3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58C71A-933F-474C-A362-C9D69D40F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495" y="688740"/>
            <a:ext cx="3611009" cy="31311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D8BCAC-8D2D-459C-BBF4-E5276B6A0EB8}"/>
              </a:ext>
            </a:extLst>
          </p:cNvPr>
          <p:cNvSpPr txBox="1"/>
          <p:nvPr/>
        </p:nvSpPr>
        <p:spPr>
          <a:xfrm>
            <a:off x="106861" y="4088674"/>
            <a:ext cx="63723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sv-S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legend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Effects of siRNA-mediated knock-down of candidate genes for fat cell number on human adipose-derived stem cell lipid accumulation.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hASCs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transfected with control siRNA oligonucleotide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siNegC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or siRNAs targeting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SPATS2L, KCTD18, HSD17B12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PEPD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proliferating cells 4 days prior induction of differentiation and followed until differentiation day 7, upon which accumulation of neutral lipids was evaluated by lipid staining.    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v-S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v-S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v-S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090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241</TotalTime>
  <Words>72</Words>
  <Application>Microsoft Office PowerPoint</Application>
  <PresentationFormat>Bildspel på skärmen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 Kulyte</dc:creator>
  <cp:lastModifiedBy>Ingrid Dahlman</cp:lastModifiedBy>
  <cp:revision>13</cp:revision>
  <dcterms:created xsi:type="dcterms:W3CDTF">2021-06-18T15:35:36Z</dcterms:created>
  <dcterms:modified xsi:type="dcterms:W3CDTF">2022-02-19T14:10:40Z</dcterms:modified>
</cp:coreProperties>
</file>