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3"/>
  </p:notesMasterIdLst>
  <p:handoutMasterIdLst>
    <p:handoutMasterId r:id="rId4"/>
  </p:handoutMasterIdLst>
  <p:sldIdLst>
    <p:sldId id="276" r:id="rId2"/>
  </p:sldIdLst>
  <p:sldSz cx="6858000" cy="9906000" type="A4"/>
  <p:notesSz cx="7010400" cy="9296400"/>
  <p:defaultTextStyle>
    <a:defPPr>
      <a:defRPr lang="en-US"/>
    </a:defPPr>
    <a:lvl1pPr marL="0" algn="l" defTabSz="335265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335265" algn="l" defTabSz="335265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670530" algn="l" defTabSz="335265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005794" algn="l" defTabSz="335265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341059" algn="l" defTabSz="335265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1676324" algn="l" defTabSz="335265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011589" algn="l" defTabSz="335265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346853" algn="l" defTabSz="335265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2682118" algn="l" defTabSz="335265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120" userDrawn="1">
          <p15:clr>
            <a:srgbClr val="A4A3A4"/>
          </p15:clr>
        </p15:guide>
        <p15:guide id="2" pos="2856" userDrawn="1">
          <p15:clr>
            <a:srgbClr val="A4A3A4"/>
          </p15:clr>
        </p15:guide>
        <p15:guide id="4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899" autoAdjust="0"/>
    <p:restoredTop sz="95231" autoAdjust="0"/>
  </p:normalViewPr>
  <p:slideViewPr>
    <p:cSldViewPr snapToGrid="0">
      <p:cViewPr varScale="1">
        <p:scale>
          <a:sx n="55" d="100"/>
          <a:sy n="55" d="100"/>
        </p:scale>
        <p:origin x="3132" y="78"/>
      </p:cViewPr>
      <p:guideLst>
        <p:guide orient="horz" pos="6120"/>
        <p:guide pos="2856"/>
        <p:guide pos="2160"/>
      </p:guideLst>
    </p:cSldViewPr>
  </p:slideViewPr>
  <p:notesTextViewPr>
    <p:cViewPr>
      <p:scale>
        <a:sx n="150" d="100"/>
        <a:sy n="150" d="100"/>
      </p:scale>
      <p:origin x="0" y="0"/>
    </p:cViewPr>
  </p:notesTextViewPr>
  <p:gridSpacing cx="182880" cy="18288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C2613D-1E2D-4989-BAC4-FA931A1A0294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44DA75-5884-4E69-A9E2-596B72FAEB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0439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E1605C8F-A6AE-4A7B-ADA2-EBBC33337C30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19350" y="1162050"/>
            <a:ext cx="21717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1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2DA66660-EC6B-42F6-A5E8-9276CE9A38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765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7053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35265" algn="l" defTabSz="67053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70530" algn="l" defTabSz="67053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05794" algn="l" defTabSz="67053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41059" algn="l" defTabSz="67053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676324" algn="l" defTabSz="67053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11589" algn="l" defTabSz="67053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346853" algn="l" defTabSz="67053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682118" algn="l" defTabSz="67053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2419350" y="1162050"/>
            <a:ext cx="2171700" cy="31369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67053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DA66660-EC6B-42F6-A5E8-9276CE9A388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5472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35265" indent="0" algn="ctr">
              <a:buNone/>
              <a:defRPr sz="1500"/>
            </a:lvl2pPr>
            <a:lvl3pPr marL="670530" indent="0" algn="ctr">
              <a:buNone/>
              <a:defRPr sz="1300"/>
            </a:lvl3pPr>
            <a:lvl4pPr marL="1005794" indent="0" algn="ctr">
              <a:buNone/>
              <a:defRPr sz="1200"/>
            </a:lvl4pPr>
            <a:lvl5pPr marL="1341059" indent="0" algn="ctr">
              <a:buNone/>
              <a:defRPr sz="1200"/>
            </a:lvl5pPr>
            <a:lvl6pPr marL="1676324" indent="0" algn="ctr">
              <a:buNone/>
              <a:defRPr sz="1200"/>
            </a:lvl6pPr>
            <a:lvl7pPr marL="2011589" indent="0" algn="ctr">
              <a:buNone/>
              <a:defRPr sz="1200"/>
            </a:lvl7pPr>
            <a:lvl8pPr marL="2346853" indent="0" algn="ctr">
              <a:buNone/>
              <a:defRPr sz="1200"/>
            </a:lvl8pPr>
            <a:lvl9pPr marL="2682118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8745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23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8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9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9849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413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35265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7053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005794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41059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676324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11589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346853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682118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8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913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35265" indent="0">
              <a:buNone/>
              <a:defRPr sz="1500" b="1"/>
            </a:lvl2pPr>
            <a:lvl3pPr marL="670530" indent="0">
              <a:buNone/>
              <a:defRPr sz="1300" b="1"/>
            </a:lvl3pPr>
            <a:lvl4pPr marL="1005794" indent="0">
              <a:buNone/>
              <a:defRPr sz="1200" b="1"/>
            </a:lvl4pPr>
            <a:lvl5pPr marL="1341059" indent="0">
              <a:buNone/>
              <a:defRPr sz="1200" b="1"/>
            </a:lvl5pPr>
            <a:lvl6pPr marL="1676324" indent="0">
              <a:buNone/>
              <a:defRPr sz="1200" b="1"/>
            </a:lvl6pPr>
            <a:lvl7pPr marL="2011589" indent="0">
              <a:buNone/>
              <a:defRPr sz="1200" b="1"/>
            </a:lvl7pPr>
            <a:lvl8pPr marL="2346853" indent="0">
              <a:buNone/>
              <a:defRPr sz="1200" b="1"/>
            </a:lvl8pPr>
            <a:lvl9pPr marL="2682118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35265" indent="0">
              <a:buNone/>
              <a:defRPr sz="1500" b="1"/>
            </a:lvl2pPr>
            <a:lvl3pPr marL="670530" indent="0">
              <a:buNone/>
              <a:defRPr sz="1300" b="1"/>
            </a:lvl3pPr>
            <a:lvl4pPr marL="1005794" indent="0">
              <a:buNone/>
              <a:defRPr sz="1200" b="1"/>
            </a:lvl4pPr>
            <a:lvl5pPr marL="1341059" indent="0">
              <a:buNone/>
              <a:defRPr sz="1200" b="1"/>
            </a:lvl5pPr>
            <a:lvl6pPr marL="1676324" indent="0">
              <a:buNone/>
              <a:defRPr sz="1200" b="1"/>
            </a:lvl6pPr>
            <a:lvl7pPr marL="2011589" indent="0">
              <a:buNone/>
              <a:defRPr sz="1200" b="1"/>
            </a:lvl7pPr>
            <a:lvl8pPr marL="2346853" indent="0">
              <a:buNone/>
              <a:defRPr sz="1200" b="1"/>
            </a:lvl8pPr>
            <a:lvl9pPr marL="2682118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530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8690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2896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3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35265" indent="0">
              <a:buNone/>
              <a:defRPr sz="1000"/>
            </a:lvl2pPr>
            <a:lvl3pPr marL="670530" indent="0">
              <a:buNone/>
              <a:defRPr sz="900"/>
            </a:lvl3pPr>
            <a:lvl4pPr marL="1005794" indent="0">
              <a:buNone/>
              <a:defRPr sz="700"/>
            </a:lvl4pPr>
            <a:lvl5pPr marL="1341059" indent="0">
              <a:buNone/>
              <a:defRPr sz="700"/>
            </a:lvl5pPr>
            <a:lvl6pPr marL="1676324" indent="0">
              <a:buNone/>
              <a:defRPr sz="700"/>
            </a:lvl6pPr>
            <a:lvl7pPr marL="2011589" indent="0">
              <a:buNone/>
              <a:defRPr sz="700"/>
            </a:lvl7pPr>
            <a:lvl8pPr marL="2346853" indent="0">
              <a:buNone/>
              <a:defRPr sz="700"/>
            </a:lvl8pPr>
            <a:lvl9pPr marL="2682118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817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3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300"/>
            </a:lvl1pPr>
            <a:lvl2pPr marL="335265" indent="0">
              <a:buNone/>
              <a:defRPr sz="2100"/>
            </a:lvl2pPr>
            <a:lvl3pPr marL="670530" indent="0">
              <a:buNone/>
              <a:defRPr sz="1800"/>
            </a:lvl3pPr>
            <a:lvl4pPr marL="1005794" indent="0">
              <a:buNone/>
              <a:defRPr sz="1500"/>
            </a:lvl4pPr>
            <a:lvl5pPr marL="1341059" indent="0">
              <a:buNone/>
              <a:defRPr sz="1500"/>
            </a:lvl5pPr>
            <a:lvl6pPr marL="1676324" indent="0">
              <a:buNone/>
              <a:defRPr sz="1500"/>
            </a:lvl6pPr>
            <a:lvl7pPr marL="2011589" indent="0">
              <a:buNone/>
              <a:defRPr sz="1500"/>
            </a:lvl7pPr>
            <a:lvl8pPr marL="2346853" indent="0">
              <a:buNone/>
              <a:defRPr sz="1500"/>
            </a:lvl8pPr>
            <a:lvl9pPr marL="2682118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35265" indent="0">
              <a:buNone/>
              <a:defRPr sz="1000"/>
            </a:lvl2pPr>
            <a:lvl3pPr marL="670530" indent="0">
              <a:buNone/>
              <a:defRPr sz="900"/>
            </a:lvl3pPr>
            <a:lvl4pPr marL="1005794" indent="0">
              <a:buNone/>
              <a:defRPr sz="700"/>
            </a:lvl4pPr>
            <a:lvl5pPr marL="1341059" indent="0">
              <a:buNone/>
              <a:defRPr sz="700"/>
            </a:lvl5pPr>
            <a:lvl6pPr marL="1676324" indent="0">
              <a:buNone/>
              <a:defRPr sz="700"/>
            </a:lvl6pPr>
            <a:lvl7pPr marL="2011589" indent="0">
              <a:buNone/>
              <a:defRPr sz="700"/>
            </a:lvl7pPr>
            <a:lvl8pPr marL="2346853" indent="0">
              <a:buNone/>
              <a:defRPr sz="700"/>
            </a:lvl8pPr>
            <a:lvl9pPr marL="2682118" indent="0">
              <a:buNone/>
              <a:defRPr sz="7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7726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67053" tIns="33526" rIns="67053" bIns="33526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67053" tIns="33526" rIns="67053" bIns="33526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67053" tIns="33526" rIns="67053" bIns="33526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43B6F-C16B-4553-8BD0-479C238D16AB}" type="datetimeFigureOut">
              <a:rPr lang="en-US" smtClean="0"/>
              <a:t>7/12/2021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67053" tIns="33526" rIns="67053" bIns="33526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67053" tIns="33526" rIns="67053" bIns="33526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646A4F-3387-4D07-A0A9-32A604FBE3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123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67053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7632" indent="-167632" algn="l" defTabSz="67053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02897" indent="-167632" algn="l" defTabSz="670530" rtl="0" eaLnBrk="1" latinLnBrk="0" hangingPunct="1">
        <a:lnSpc>
          <a:spcPct val="90000"/>
        </a:lnSpc>
        <a:spcBef>
          <a:spcPts val="367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38162" indent="-167632" algn="l" defTabSz="670530" rtl="0" eaLnBrk="1" latinLnBrk="0" hangingPunct="1">
        <a:lnSpc>
          <a:spcPct val="90000"/>
        </a:lnSpc>
        <a:spcBef>
          <a:spcPts val="367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73427" indent="-167632" algn="l" defTabSz="670530" rtl="0" eaLnBrk="1" latinLnBrk="0" hangingPunct="1">
        <a:lnSpc>
          <a:spcPct val="90000"/>
        </a:lnSpc>
        <a:spcBef>
          <a:spcPts val="367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08691" indent="-167632" algn="l" defTabSz="670530" rtl="0" eaLnBrk="1" latinLnBrk="0" hangingPunct="1">
        <a:lnSpc>
          <a:spcPct val="90000"/>
        </a:lnSpc>
        <a:spcBef>
          <a:spcPts val="367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43956" indent="-167632" algn="l" defTabSz="670530" rtl="0" eaLnBrk="1" latinLnBrk="0" hangingPunct="1">
        <a:lnSpc>
          <a:spcPct val="90000"/>
        </a:lnSpc>
        <a:spcBef>
          <a:spcPts val="367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179221" indent="-167632" algn="l" defTabSz="670530" rtl="0" eaLnBrk="1" latinLnBrk="0" hangingPunct="1">
        <a:lnSpc>
          <a:spcPct val="90000"/>
        </a:lnSpc>
        <a:spcBef>
          <a:spcPts val="367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514486" indent="-167632" algn="l" defTabSz="670530" rtl="0" eaLnBrk="1" latinLnBrk="0" hangingPunct="1">
        <a:lnSpc>
          <a:spcPct val="90000"/>
        </a:lnSpc>
        <a:spcBef>
          <a:spcPts val="367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849750" indent="-167632" algn="l" defTabSz="670530" rtl="0" eaLnBrk="1" latinLnBrk="0" hangingPunct="1">
        <a:lnSpc>
          <a:spcPct val="90000"/>
        </a:lnSpc>
        <a:spcBef>
          <a:spcPts val="367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70530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35265" algn="l" defTabSz="670530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70530" algn="l" defTabSz="670530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794" algn="l" defTabSz="670530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341059" algn="l" defTabSz="670530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76324" algn="l" defTabSz="670530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589" algn="l" defTabSz="670530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346853" algn="l" defTabSz="670530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682118" algn="l" defTabSz="670530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emf"/><Relationship Id="rId3" Type="http://schemas.openxmlformats.org/officeDocument/2006/relationships/image" Target="../media/image1.emf"/><Relationship Id="rId7" Type="http://schemas.openxmlformats.org/officeDocument/2006/relationships/image" Target="../media/image5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4.emf"/><Relationship Id="rId11" Type="http://schemas.openxmlformats.org/officeDocument/2006/relationships/image" Target="../media/image9.emf"/><Relationship Id="rId5" Type="http://schemas.openxmlformats.org/officeDocument/2006/relationships/image" Target="../media/image3.emf"/><Relationship Id="rId10" Type="http://schemas.openxmlformats.org/officeDocument/2006/relationships/image" Target="../media/image8.emf"/><Relationship Id="rId4" Type="http://schemas.openxmlformats.org/officeDocument/2006/relationships/image" Target="../media/image2.emf"/><Relationship Id="rId9" Type="http://schemas.openxmlformats.org/officeDocument/2006/relationships/image" Target="../media/image7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extBox 1">
            <a:extLst>
              <a:ext uri="{FF2B5EF4-FFF2-40B4-BE49-F238E27FC236}">
                <a16:creationId xmlns:a16="http://schemas.microsoft.com/office/drawing/2014/main" id="{7AD1E8EF-143B-42EE-93F9-4909710CAAC8}"/>
              </a:ext>
            </a:extLst>
          </p:cNvPr>
          <p:cNvSpPr txBox="1"/>
          <p:nvPr/>
        </p:nvSpPr>
        <p:spPr>
          <a:xfrm>
            <a:off x="123331" y="94179"/>
            <a:ext cx="2390457" cy="298539"/>
          </a:xfrm>
          <a:prstGeom prst="rect">
            <a:avLst/>
          </a:prstGeom>
          <a:noFill/>
        </p:spPr>
        <p:txBody>
          <a:bodyPr wrap="none" lIns="67053" tIns="33526" rIns="67053" bIns="33526" rtlCol="0">
            <a:spAutoFit/>
          </a:bodyPr>
          <a:lstStyle/>
          <a:p>
            <a:r>
              <a:rPr lang="en-US" sz="1500" dirty="0">
                <a:latin typeface="Arial" panose="020B0604020202020204" pitchFamily="34" charset="0"/>
                <a:cs typeface="Arial" panose="020B0604020202020204" pitchFamily="34" charset="0"/>
              </a:rPr>
              <a:t>SUPPLEMENTARY FIG.</a:t>
            </a:r>
            <a:r>
              <a:rPr lang="en-US" sz="1500" dirty="0"/>
              <a:t> </a:t>
            </a:r>
            <a:r>
              <a:rPr lang="en-US" sz="1500" dirty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</a:p>
        </p:txBody>
      </p:sp>
      <p:sp>
        <p:nvSpPr>
          <p:cNvPr id="37" name="TextBox 23">
            <a:extLst>
              <a:ext uri="{FF2B5EF4-FFF2-40B4-BE49-F238E27FC236}">
                <a16:creationId xmlns:a16="http://schemas.microsoft.com/office/drawing/2014/main" id="{7D09C10E-3E59-4DFE-BBF9-1B62A3273485}"/>
              </a:ext>
            </a:extLst>
          </p:cNvPr>
          <p:cNvSpPr txBox="1"/>
          <p:nvPr/>
        </p:nvSpPr>
        <p:spPr>
          <a:xfrm rot="16200000">
            <a:off x="2181893" y="3506068"/>
            <a:ext cx="1798299" cy="250703"/>
          </a:xfrm>
          <a:prstGeom prst="rect">
            <a:avLst/>
          </a:prstGeom>
          <a:noFill/>
        </p:spPr>
        <p:txBody>
          <a:bodyPr wrap="none" lIns="65398" tIns="32699" rIns="65398" bIns="32699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CXCR5</a:t>
            </a:r>
            <a:r>
              <a:rPr lang="en-US" sz="1200" baseline="30000" dirty="0">
                <a:solidFill>
                  <a:schemeClr val="accent5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en-US" sz="1200" dirty="0">
                <a:solidFill>
                  <a:schemeClr val="accent5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Treg (% of CD4)</a:t>
            </a:r>
          </a:p>
        </p:txBody>
      </p:sp>
      <p:sp>
        <p:nvSpPr>
          <p:cNvPr id="38" name="TextBox 23">
            <a:extLst>
              <a:ext uri="{FF2B5EF4-FFF2-40B4-BE49-F238E27FC236}">
                <a16:creationId xmlns:a16="http://schemas.microsoft.com/office/drawing/2014/main" id="{16CCBD8E-A50E-4385-96E5-7AD85501A956}"/>
              </a:ext>
            </a:extLst>
          </p:cNvPr>
          <p:cNvSpPr txBox="1"/>
          <p:nvPr/>
        </p:nvSpPr>
        <p:spPr>
          <a:xfrm rot="16200000">
            <a:off x="-424115" y="3501709"/>
            <a:ext cx="1124333" cy="250703"/>
          </a:xfrm>
          <a:prstGeom prst="rect">
            <a:avLst/>
          </a:prstGeom>
          <a:noFill/>
        </p:spPr>
        <p:txBody>
          <a:bodyPr wrap="none" lIns="65398" tIns="32699" rIns="65398" bIns="32699" rtlCol="0">
            <a:spAutoFit/>
          </a:bodyPr>
          <a:lstStyle/>
          <a:p>
            <a:r>
              <a:rPr lang="en-US" sz="1200" dirty="0" err="1">
                <a:solidFill>
                  <a:schemeClr val="accent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Tfr</a:t>
            </a:r>
            <a:r>
              <a:rPr lang="en-US" sz="1200" dirty="0">
                <a:solidFill>
                  <a:schemeClr val="accent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(% of CD4)</a:t>
            </a:r>
          </a:p>
        </p:txBody>
      </p:sp>
      <p:sp>
        <p:nvSpPr>
          <p:cNvPr id="39" name="TextBox 23">
            <a:extLst>
              <a:ext uri="{FF2B5EF4-FFF2-40B4-BE49-F238E27FC236}">
                <a16:creationId xmlns:a16="http://schemas.microsoft.com/office/drawing/2014/main" id="{028E3246-520D-4427-A051-E649969DEBC9}"/>
              </a:ext>
            </a:extLst>
          </p:cNvPr>
          <p:cNvSpPr txBox="1"/>
          <p:nvPr/>
        </p:nvSpPr>
        <p:spPr>
          <a:xfrm rot="16200000">
            <a:off x="940771" y="3456305"/>
            <a:ext cx="1157995" cy="250703"/>
          </a:xfrm>
          <a:prstGeom prst="rect">
            <a:avLst/>
          </a:prstGeom>
          <a:noFill/>
        </p:spPr>
        <p:txBody>
          <a:bodyPr wrap="none" lIns="65398" tIns="32699" rIns="65398" bIns="32699" rtlCol="0">
            <a:spAutoFit/>
          </a:bodyPr>
          <a:lstStyle/>
          <a:p>
            <a:r>
              <a:rPr lang="en-US" sz="1200" dirty="0" err="1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Tfh</a:t>
            </a:r>
            <a:r>
              <a:rPr lang="en-US" sz="1200" dirty="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(% of CD4)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CE7985B8-F583-4A35-803A-7A44FE221F2E}"/>
              </a:ext>
            </a:extLst>
          </p:cNvPr>
          <p:cNvSpPr txBox="1"/>
          <p:nvPr/>
        </p:nvSpPr>
        <p:spPr>
          <a:xfrm>
            <a:off x="26616" y="2473245"/>
            <a:ext cx="204624" cy="288968"/>
          </a:xfrm>
          <a:prstGeom prst="rect">
            <a:avLst/>
          </a:prstGeom>
          <a:noFill/>
        </p:spPr>
        <p:txBody>
          <a:bodyPr wrap="square" lIns="65398" tIns="32699" rIns="65398" bIns="32699" rtlCol="0">
            <a:spAutoFit/>
          </a:bodyPr>
          <a:lstStyle/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</a:p>
        </p:txBody>
      </p:sp>
      <p:sp>
        <p:nvSpPr>
          <p:cNvPr id="41" name="TextBox 38">
            <a:extLst>
              <a:ext uri="{FF2B5EF4-FFF2-40B4-BE49-F238E27FC236}">
                <a16:creationId xmlns:a16="http://schemas.microsoft.com/office/drawing/2014/main" id="{901DC586-36A3-45D7-9648-EF3FF349352A}"/>
              </a:ext>
            </a:extLst>
          </p:cNvPr>
          <p:cNvSpPr txBox="1"/>
          <p:nvPr/>
        </p:nvSpPr>
        <p:spPr>
          <a:xfrm>
            <a:off x="4226709" y="2607973"/>
            <a:ext cx="204624" cy="288968"/>
          </a:xfrm>
          <a:prstGeom prst="rect">
            <a:avLst/>
          </a:prstGeom>
          <a:noFill/>
        </p:spPr>
        <p:txBody>
          <a:bodyPr wrap="square" lIns="65398" tIns="32699" rIns="65398" bIns="32699" rtlCol="0">
            <a:spAutoFit/>
          </a:bodyPr>
          <a:lstStyle/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</a:p>
        </p:txBody>
      </p:sp>
      <p:sp>
        <p:nvSpPr>
          <p:cNvPr id="49" name="TextBox 23">
            <a:extLst>
              <a:ext uri="{FF2B5EF4-FFF2-40B4-BE49-F238E27FC236}">
                <a16:creationId xmlns:a16="http://schemas.microsoft.com/office/drawing/2014/main" id="{07F95D00-64E0-48F2-BEF0-7FFAF79CE772}"/>
              </a:ext>
            </a:extLst>
          </p:cNvPr>
          <p:cNvSpPr txBox="1"/>
          <p:nvPr/>
        </p:nvSpPr>
        <p:spPr>
          <a:xfrm rot="16200000">
            <a:off x="4084717" y="3453504"/>
            <a:ext cx="1124333" cy="250703"/>
          </a:xfrm>
          <a:prstGeom prst="rect">
            <a:avLst/>
          </a:prstGeom>
          <a:noFill/>
        </p:spPr>
        <p:txBody>
          <a:bodyPr wrap="none" lIns="65398" tIns="32699" rIns="65398" bIns="32699" rtlCol="0">
            <a:spAutoFit/>
          </a:bodyPr>
          <a:lstStyle/>
          <a:p>
            <a:r>
              <a:rPr lang="en-US" sz="1200" dirty="0" err="1">
                <a:solidFill>
                  <a:schemeClr val="accent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Tfr</a:t>
            </a:r>
            <a:r>
              <a:rPr lang="en-US" sz="1200" dirty="0">
                <a:solidFill>
                  <a:schemeClr val="accent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(% of CD4)</a:t>
            </a:r>
          </a:p>
        </p:txBody>
      </p:sp>
      <p:sp>
        <p:nvSpPr>
          <p:cNvPr id="52" name="TextBox 38">
            <a:extLst>
              <a:ext uri="{FF2B5EF4-FFF2-40B4-BE49-F238E27FC236}">
                <a16:creationId xmlns:a16="http://schemas.microsoft.com/office/drawing/2014/main" id="{448D3EB7-E07C-4862-B46E-911EB9A534AC}"/>
              </a:ext>
            </a:extLst>
          </p:cNvPr>
          <p:cNvSpPr txBox="1"/>
          <p:nvPr/>
        </p:nvSpPr>
        <p:spPr>
          <a:xfrm>
            <a:off x="12700" y="622045"/>
            <a:ext cx="204624" cy="288968"/>
          </a:xfrm>
          <a:prstGeom prst="rect">
            <a:avLst/>
          </a:prstGeom>
          <a:noFill/>
        </p:spPr>
        <p:txBody>
          <a:bodyPr wrap="square" lIns="65398" tIns="32699" rIns="65398" bIns="32699" rtlCol="0">
            <a:spAutoFit/>
          </a:bodyPr>
          <a:lstStyle/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</a:p>
        </p:txBody>
      </p:sp>
      <p:sp>
        <p:nvSpPr>
          <p:cNvPr id="62" name="CasellaDiTesto 41">
            <a:extLst>
              <a:ext uri="{FF2B5EF4-FFF2-40B4-BE49-F238E27FC236}">
                <a16:creationId xmlns:a16="http://schemas.microsoft.com/office/drawing/2014/main" id="{A2420FDF-1B00-432B-866C-30A398595EC4}"/>
              </a:ext>
            </a:extLst>
          </p:cNvPr>
          <p:cNvSpPr txBox="1"/>
          <p:nvPr/>
        </p:nvSpPr>
        <p:spPr>
          <a:xfrm>
            <a:off x="634551" y="864249"/>
            <a:ext cx="662804" cy="267762"/>
          </a:xfrm>
          <a:prstGeom prst="rect">
            <a:avLst/>
          </a:prstGeom>
          <a:noFill/>
        </p:spPr>
        <p:txBody>
          <a:bodyPr wrap="none" lIns="67053" tIns="33526" rIns="67053" bIns="33526" rtlCol="0">
            <a:spAutoFit/>
          </a:bodyPr>
          <a:lstStyle/>
          <a:p>
            <a:r>
              <a:rPr lang="en-US" dirty="0">
                <a:latin typeface="Ariel"/>
              </a:rPr>
              <a:t>PBMC:</a:t>
            </a:r>
          </a:p>
        </p:txBody>
      </p:sp>
      <p:sp>
        <p:nvSpPr>
          <p:cNvPr id="66" name="TextBox 38">
            <a:extLst>
              <a:ext uri="{FF2B5EF4-FFF2-40B4-BE49-F238E27FC236}">
                <a16:creationId xmlns:a16="http://schemas.microsoft.com/office/drawing/2014/main" id="{448D3EB7-E07C-4862-B46E-911EB9A534AC}"/>
              </a:ext>
            </a:extLst>
          </p:cNvPr>
          <p:cNvSpPr txBox="1"/>
          <p:nvPr/>
        </p:nvSpPr>
        <p:spPr>
          <a:xfrm>
            <a:off x="76005" y="5078314"/>
            <a:ext cx="204624" cy="288968"/>
          </a:xfrm>
          <a:prstGeom prst="rect">
            <a:avLst/>
          </a:prstGeom>
          <a:noFill/>
        </p:spPr>
        <p:txBody>
          <a:bodyPr wrap="square" lIns="65398" tIns="32699" rIns="65398" bIns="32699" rtlCol="0">
            <a:spAutoFit/>
          </a:bodyPr>
          <a:lstStyle/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D</a:t>
            </a:r>
          </a:p>
        </p:txBody>
      </p:sp>
      <p:pic>
        <p:nvPicPr>
          <p:cNvPr id="70689" name="Picture 33">
            <a:extLst>
              <a:ext uri="{FF2B5EF4-FFF2-40B4-BE49-F238E27FC236}">
                <a16:creationId xmlns:a16="http://schemas.microsoft.com/office/drawing/2014/main" id="{9AA91826-5238-41CF-8A1A-1CA27C8A740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47641" y="2749778"/>
            <a:ext cx="1320800" cy="218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0690" name="Picture 34">
            <a:extLst>
              <a:ext uri="{FF2B5EF4-FFF2-40B4-BE49-F238E27FC236}">
                <a16:creationId xmlns:a16="http://schemas.microsoft.com/office/drawing/2014/main" id="{39BDB2BF-CEF1-4F9C-B8C0-6B23691041B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0441" y="2762478"/>
            <a:ext cx="1308100" cy="218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0691" name="Picture 35">
            <a:extLst>
              <a:ext uri="{FF2B5EF4-FFF2-40B4-BE49-F238E27FC236}">
                <a16:creationId xmlns:a16="http://schemas.microsoft.com/office/drawing/2014/main" id="{E8CC706C-3561-4A9F-8B38-846759B5152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10941" y="2724378"/>
            <a:ext cx="1320800" cy="218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0692" name="Picture 36">
            <a:extLst>
              <a:ext uri="{FF2B5EF4-FFF2-40B4-BE49-F238E27FC236}">
                <a16:creationId xmlns:a16="http://schemas.microsoft.com/office/drawing/2014/main" id="{DFB4DF72-7726-4872-9FF4-6B9237FBA04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84341" y="2813278"/>
            <a:ext cx="1460500" cy="2120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0693" name="Picture 37">
            <a:extLst>
              <a:ext uri="{FF2B5EF4-FFF2-40B4-BE49-F238E27FC236}">
                <a16:creationId xmlns:a16="http://schemas.microsoft.com/office/drawing/2014/main" id="{0841F6BA-7994-4851-AB77-88E18720F32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8900" y="1032015"/>
            <a:ext cx="2095500" cy="148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0694" name="Picture 38">
            <a:extLst>
              <a:ext uri="{FF2B5EF4-FFF2-40B4-BE49-F238E27FC236}">
                <a16:creationId xmlns:a16="http://schemas.microsoft.com/office/drawing/2014/main" id="{A034F7B6-46DB-49D3-9EB6-483D0AE0A224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22500" y="1032015"/>
            <a:ext cx="2095500" cy="148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0695" name="Picture 39">
            <a:extLst>
              <a:ext uri="{FF2B5EF4-FFF2-40B4-BE49-F238E27FC236}">
                <a16:creationId xmlns:a16="http://schemas.microsoft.com/office/drawing/2014/main" id="{073E2F11-0C02-4494-9759-A73777B874D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56100" y="1006615"/>
            <a:ext cx="2374900" cy="149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0696" name="Picture 40">
            <a:extLst>
              <a:ext uri="{FF2B5EF4-FFF2-40B4-BE49-F238E27FC236}">
                <a16:creationId xmlns:a16="http://schemas.microsoft.com/office/drawing/2014/main" id="{69D923E9-8E3B-4B14-97CB-0B656F94C79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0500" y="5181600"/>
            <a:ext cx="2032000" cy="148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0697" name="Picture 41">
            <a:extLst>
              <a:ext uri="{FF2B5EF4-FFF2-40B4-BE49-F238E27FC236}">
                <a16:creationId xmlns:a16="http://schemas.microsoft.com/office/drawing/2014/main" id="{71622B59-CA77-43A1-9188-D22719960A2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0" y="5194300"/>
            <a:ext cx="2095500" cy="148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3646808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36847</TotalTime>
  <Words>31</Words>
  <Application>Microsoft Office PowerPoint</Application>
  <PresentationFormat>A4 Paper (210x297 mm)</PresentationFormat>
  <Paragraphs>11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Ariel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 Vecchione</dc:creator>
  <cp:lastModifiedBy>Andrea Vecchione</cp:lastModifiedBy>
  <cp:revision>662</cp:revision>
  <cp:lastPrinted>2020-10-22T16:40:43Z</cp:lastPrinted>
  <dcterms:created xsi:type="dcterms:W3CDTF">2018-07-16T14:40:18Z</dcterms:created>
  <dcterms:modified xsi:type="dcterms:W3CDTF">2021-07-12T10:47:15Z</dcterms:modified>
</cp:coreProperties>
</file>