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notesMasterIdLst>
    <p:notesMasterId r:id="rId3"/>
  </p:notesMasterIdLst>
  <p:handoutMasterIdLst>
    <p:handoutMasterId r:id="rId4"/>
  </p:handoutMasterIdLst>
  <p:sldIdLst>
    <p:sldId id="298" r:id="rId2"/>
  </p:sldIdLst>
  <p:sldSz cx="6858000" cy="9906000" type="A4"/>
  <p:notesSz cx="7010400" cy="9296400"/>
  <p:defaultTextStyle>
    <a:defPPr>
      <a:defRPr lang="en-US"/>
    </a:defPPr>
    <a:lvl1pPr marL="0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3269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120" userDrawn="1">
          <p15:clr>
            <a:srgbClr val="A4A3A4"/>
          </p15:clr>
        </p15:guide>
        <p15:guide id="2" pos="2112" userDrawn="1">
          <p15:clr>
            <a:srgbClr val="A4A3A4"/>
          </p15:clr>
        </p15:guide>
        <p15:guide id="4" pos="189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5067" autoAdjust="0"/>
  </p:normalViewPr>
  <p:slideViewPr>
    <p:cSldViewPr snapToGrid="0">
      <p:cViewPr>
        <p:scale>
          <a:sx n="91" d="100"/>
          <a:sy n="91" d="100"/>
        </p:scale>
        <p:origin x="2754" y="-480"/>
      </p:cViewPr>
      <p:guideLst>
        <p:guide orient="horz" pos="6120"/>
        <p:guide pos="2112"/>
        <p:guide pos="189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182880" cy="18288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115875-7A8F-4F63-B83C-98D8BFD80593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2B8F149-C58D-4E29-ADA0-C569F28F03CD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05749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E1605C8F-A6AE-4A7B-ADA2-EBBC33337C30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19350" y="1162050"/>
            <a:ext cx="21717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1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2DA66660-EC6B-42F6-A5E8-9276CE9A388A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765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2698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53979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98096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07958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63494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1961937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28892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615916" algn="l" defTabSz="653979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2419350" y="1162050"/>
            <a:ext cx="2171700" cy="3136900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DA66660-EC6B-42F6-A5E8-9276CE9A388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9781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1" y="1621192"/>
            <a:ext cx="5829300" cy="3448756"/>
          </a:xfrm>
        </p:spPr>
        <p:txBody>
          <a:bodyPr anchor="b"/>
          <a:lstStyle>
            <a:lvl1pPr algn="ctr"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7"/>
          </a:xfrm>
        </p:spPr>
        <p:txBody>
          <a:bodyPr/>
          <a:lstStyle>
            <a:lvl1pPr marL="0" indent="0" algn="ctr">
              <a:buNone/>
              <a:defRPr sz="1700"/>
            </a:lvl1pPr>
            <a:lvl2pPr marL="326989" indent="0" algn="ctr">
              <a:buNone/>
              <a:defRPr sz="1400"/>
            </a:lvl2pPr>
            <a:lvl3pPr marL="653979" indent="0" algn="ctr">
              <a:buNone/>
              <a:defRPr sz="1300"/>
            </a:lvl3pPr>
            <a:lvl4pPr marL="980968" indent="0" algn="ctr">
              <a:buNone/>
              <a:defRPr sz="1100"/>
            </a:lvl4pPr>
            <a:lvl5pPr marL="1307958" indent="0" algn="ctr">
              <a:buNone/>
              <a:defRPr sz="1100"/>
            </a:lvl5pPr>
            <a:lvl6pPr marL="1634947" indent="0" algn="ctr">
              <a:buNone/>
              <a:defRPr sz="1100"/>
            </a:lvl6pPr>
            <a:lvl7pPr marL="1961937" indent="0" algn="ctr">
              <a:buNone/>
              <a:defRPr sz="1100"/>
            </a:lvl7pPr>
            <a:lvl8pPr marL="2288926" indent="0" algn="ctr">
              <a:buNone/>
              <a:defRPr sz="1100"/>
            </a:lvl8pPr>
            <a:lvl9pPr marL="2615916" indent="0" algn="ctr">
              <a:buNone/>
              <a:defRPr sz="11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8745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23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8" y="527404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9" y="527404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9849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7413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5"/>
            <a:ext cx="5915025" cy="4120620"/>
          </a:xfrm>
        </p:spPr>
        <p:txBody>
          <a:bodyPr anchor="b"/>
          <a:lstStyle>
            <a:lvl1pPr>
              <a:defRPr sz="4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7"/>
            <a:ext cx="5915025" cy="2166937"/>
          </a:xfrm>
        </p:spPr>
        <p:txBody>
          <a:bodyPr/>
          <a:lstStyle>
            <a:lvl1pPr marL="0" indent="0">
              <a:buNone/>
              <a:defRPr sz="1700">
                <a:solidFill>
                  <a:schemeClr val="tx1"/>
                </a:solidFill>
              </a:defRPr>
            </a:lvl1pPr>
            <a:lvl2pPr marL="32698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65397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98096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30795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63494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196193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28892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615916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87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7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5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913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6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4" y="2428347"/>
            <a:ext cx="2915544" cy="1190095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26989" indent="0">
              <a:buNone/>
              <a:defRPr sz="1400" b="1"/>
            </a:lvl2pPr>
            <a:lvl3pPr marL="653979" indent="0">
              <a:buNone/>
              <a:defRPr sz="1300" b="1"/>
            </a:lvl3pPr>
            <a:lvl4pPr marL="980968" indent="0">
              <a:buNone/>
              <a:defRPr sz="1100" b="1"/>
            </a:lvl4pPr>
            <a:lvl5pPr marL="1307958" indent="0">
              <a:buNone/>
              <a:defRPr sz="1100" b="1"/>
            </a:lvl5pPr>
            <a:lvl6pPr marL="1634947" indent="0">
              <a:buNone/>
              <a:defRPr sz="1100" b="1"/>
            </a:lvl6pPr>
            <a:lvl7pPr marL="1961937" indent="0">
              <a:buNone/>
              <a:defRPr sz="1100" b="1"/>
            </a:lvl7pPr>
            <a:lvl8pPr marL="2288926" indent="0">
              <a:buNone/>
              <a:defRPr sz="1100" b="1"/>
            </a:lvl8pPr>
            <a:lvl9pPr marL="2615916" indent="0">
              <a:buNone/>
              <a:defRPr sz="11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4" y="3618442"/>
            <a:ext cx="2915544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1530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8690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28964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4" y="1426284"/>
            <a:ext cx="3471863" cy="7039681"/>
          </a:xfrm>
        </p:spPr>
        <p:txBody>
          <a:bodyPr/>
          <a:lstStyle>
            <a:lvl1pPr>
              <a:defRPr sz="2300"/>
            </a:lvl1pPr>
            <a:lvl2pPr>
              <a:defRPr sz="2000"/>
            </a:lvl2pPr>
            <a:lvl3pPr>
              <a:defRPr sz="17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8817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4" y="1426284"/>
            <a:ext cx="3471863" cy="7039681"/>
          </a:xfrm>
        </p:spPr>
        <p:txBody>
          <a:bodyPr anchor="t"/>
          <a:lstStyle>
            <a:lvl1pPr marL="0" indent="0">
              <a:buNone/>
              <a:defRPr sz="2300"/>
            </a:lvl1pPr>
            <a:lvl2pPr marL="326989" indent="0">
              <a:buNone/>
              <a:defRPr sz="2000"/>
            </a:lvl2pPr>
            <a:lvl3pPr marL="653979" indent="0">
              <a:buNone/>
              <a:defRPr sz="1700"/>
            </a:lvl3pPr>
            <a:lvl4pPr marL="980968" indent="0">
              <a:buNone/>
              <a:defRPr sz="1400"/>
            </a:lvl4pPr>
            <a:lvl5pPr marL="1307958" indent="0">
              <a:buNone/>
              <a:defRPr sz="1400"/>
            </a:lvl5pPr>
            <a:lvl6pPr marL="1634947" indent="0">
              <a:buNone/>
              <a:defRPr sz="1400"/>
            </a:lvl6pPr>
            <a:lvl7pPr marL="1961937" indent="0">
              <a:buNone/>
              <a:defRPr sz="1400"/>
            </a:lvl7pPr>
            <a:lvl8pPr marL="2288926" indent="0">
              <a:buNone/>
              <a:defRPr sz="1400"/>
            </a:lvl8pPr>
            <a:lvl9pPr marL="2615916" indent="0">
              <a:buNone/>
              <a:defRPr sz="1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1"/>
            <a:ext cx="2211884" cy="5505627"/>
          </a:xfrm>
        </p:spPr>
        <p:txBody>
          <a:bodyPr/>
          <a:lstStyle>
            <a:lvl1pPr marL="0" indent="0">
              <a:buNone/>
              <a:defRPr sz="1100"/>
            </a:lvl1pPr>
            <a:lvl2pPr marL="326989" indent="0">
              <a:buNone/>
              <a:defRPr sz="1000"/>
            </a:lvl2pPr>
            <a:lvl3pPr marL="653979" indent="0">
              <a:buNone/>
              <a:defRPr sz="900"/>
            </a:lvl3pPr>
            <a:lvl4pPr marL="980968" indent="0">
              <a:buNone/>
              <a:defRPr sz="700"/>
            </a:lvl4pPr>
            <a:lvl5pPr marL="1307958" indent="0">
              <a:buNone/>
              <a:defRPr sz="700"/>
            </a:lvl5pPr>
            <a:lvl6pPr marL="1634947" indent="0">
              <a:buNone/>
              <a:defRPr sz="700"/>
            </a:lvl6pPr>
            <a:lvl7pPr marL="1961937" indent="0">
              <a:buNone/>
              <a:defRPr sz="700"/>
            </a:lvl7pPr>
            <a:lvl8pPr marL="2288926" indent="0">
              <a:buNone/>
              <a:defRPr sz="700"/>
            </a:lvl8pPr>
            <a:lvl9pPr marL="2615916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7726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6"/>
            <a:ext cx="5915025" cy="1914702"/>
          </a:xfrm>
          <a:prstGeom prst="rect">
            <a:avLst/>
          </a:prstGeom>
        </p:spPr>
        <p:txBody>
          <a:bodyPr vert="horz" lIns="65398" tIns="32699" rIns="65398" bIns="32699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5"/>
            <a:ext cx="5915025" cy="6285266"/>
          </a:xfrm>
          <a:prstGeom prst="rect">
            <a:avLst/>
          </a:prstGeom>
        </p:spPr>
        <p:txBody>
          <a:bodyPr vert="horz" lIns="65398" tIns="32699" rIns="65398" bIns="32699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7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43B6F-C16B-4553-8BD0-479C238D16AB}" type="datetimeFigureOut">
              <a:rPr lang="en-US" smtClean="0"/>
              <a:t>7/5/2021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8"/>
            <a:ext cx="2314575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8"/>
            <a:ext cx="1543050" cy="527403"/>
          </a:xfrm>
          <a:prstGeom prst="rect">
            <a:avLst/>
          </a:prstGeom>
        </p:spPr>
        <p:txBody>
          <a:bodyPr vert="horz" lIns="65398" tIns="32699" rIns="65398" bIns="32699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646A4F-3387-4D07-A0A9-32A604FBE360}" type="slidenum">
              <a:rPr lang="en-US" smtClean="0"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123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653979" rtl="0" eaLnBrk="1" latinLnBrk="0" hangingPunct="1">
        <a:lnSpc>
          <a:spcPct val="90000"/>
        </a:lnSpc>
        <a:spcBef>
          <a:spcPct val="0"/>
        </a:spcBef>
        <a:buNone/>
        <a:defRPr sz="3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3495" indent="-163495" algn="l" defTabSz="653979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9048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2pPr>
      <a:lvl3pPr marL="817474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44463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47145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798442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212543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452421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779410" indent="-163495" algn="l" defTabSz="653979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1pPr>
      <a:lvl2pPr marL="32698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653979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98096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307958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63494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961937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28892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615916" algn="l" defTabSz="653979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ggetto 1">
            <a:extLst>
              <a:ext uri="{FF2B5EF4-FFF2-40B4-BE49-F238E27FC236}">
                <a16:creationId xmlns:a16="http://schemas.microsoft.com/office/drawing/2014/main" id="{AD3E7DA9-9CCE-4C27-82D6-30FE1E6473EE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434006784"/>
              </p:ext>
            </p:extLst>
          </p:nvPr>
        </p:nvGraphicFramePr>
        <p:xfrm>
          <a:off x="0" y="913851"/>
          <a:ext cx="6858000" cy="9239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r:id="rId3" imgW="14969656" imgH="2015404" progId="Excel.Sheet.12">
                  <p:embed/>
                </p:oleObj>
              </mc:Choice>
              <mc:Fallback>
                <p:oleObj name="Worksheet" r:id="rId3" imgW="14969656" imgH="2015404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0" y="913851"/>
                        <a:ext cx="6858000" cy="9239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8340881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48182</TotalTime>
  <Words>1</Words>
  <Application>Microsoft Office PowerPoint</Application>
  <PresentationFormat>A4 (21x29,7 cm)</PresentationFormat>
  <Paragraphs>1</Paragraphs>
  <Slides>1</Slides>
  <Notes>1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Server OLE incorporati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Microsoft Excel Worksheet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Andrea Vecchione</dc:creator>
  <cp:lastModifiedBy>Andrea Vecchione</cp:lastModifiedBy>
  <cp:revision>728</cp:revision>
  <cp:lastPrinted>2020-10-22T16:44:59Z</cp:lastPrinted>
  <dcterms:created xsi:type="dcterms:W3CDTF">2018-07-16T14:40:18Z</dcterms:created>
  <dcterms:modified xsi:type="dcterms:W3CDTF">2021-07-06T01:01:50Z</dcterms:modified>
</cp:coreProperties>
</file>