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 varScale="1">
        <p:scale>
          <a:sx n="59" d="100"/>
          <a:sy n="59" d="100"/>
        </p:scale>
        <p:origin x="2568" y="62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338666"/>
            <a:ext cx="6858000" cy="39251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48178</TotalTime>
  <Words>1</Words>
  <Application>Microsoft Office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Fousteri Georgia</cp:lastModifiedBy>
  <cp:revision>722</cp:revision>
  <cp:lastPrinted>2020-10-22T16:44:59Z</cp:lastPrinted>
  <dcterms:created xsi:type="dcterms:W3CDTF">2018-07-16T14:40:18Z</dcterms:created>
  <dcterms:modified xsi:type="dcterms:W3CDTF">2021-01-18T20:51:32Z</dcterms:modified>
</cp:coreProperties>
</file>