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3DA1F-D289-4B91-ACF8-3518FB4312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7D45C-0F99-4A51-B0AF-FEA338180C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A51E-CF20-456B-A718-B628CE010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65876-D409-4E81-B106-78F6D8136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50ACD-8BE9-470E-8286-0FD59BF0E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84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DAD4-0FE8-49FC-8A93-CD705E69E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DC9B6-1C7A-45AD-AFAA-94043DA4D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AEEA0-DF17-43F1-94BD-B6AD94CC8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BDEF5-96B1-42F3-9448-D8BE7A7AF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A3084-3DD4-4F14-8F89-9C713385F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0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6F6C6B-B687-4C6A-9D6E-2894BB4F53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1D620-A00E-4E46-ACB3-3C7B33700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32DE0-06FC-4416-832B-D5D85DEE3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920E2-953B-4DEE-89CD-744B41713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2D565-5847-45E8-9B99-817537BC3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93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49FD4-8329-44C1-9A59-A89869E14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B6589-73B2-4B33-81BF-B3E97DF12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15CF3-728A-4008-BD1C-1D8F59004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89F52-9736-4982-8D19-EDC705B82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54335-3D4D-439D-A05A-6B58CBD7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7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3B4A3-8B33-4F88-90D7-04D2F21BD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3C505-47B5-4CD8-97A4-1018A68C3F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28619-365C-4CE0-BBCB-2B621E286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BAC6A-AFC6-449C-9778-36908CCD7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CD8E8-BEE4-4D50-A670-59A3438B5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9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3BD33-BCD5-48F1-8BD1-918B61780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2AABF-50DB-4427-BBC4-E2C448B8B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27CDB-191D-4FBB-9C88-C15D0132AF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553EA-B161-4620-A9E9-97163153B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D5014-49CE-488B-A203-DC2D36EF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533953-A6F3-42EB-B036-87BA33362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5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06F44-B97B-4835-A882-FBF0512CA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9852B-CC69-4679-84CF-C3C2108A5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4CE6F-48E0-4623-8964-A567F221C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DD2C56-4CD1-4EA5-A203-EB72C212BD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9C13CD-0903-450C-8F97-0770C932E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710252-E5C9-48CC-ABCD-A0677ABB6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5274B0-45E6-4771-B9E5-990072CE2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0F67BC-31E3-4B40-AC1D-94E9C23AB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9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294A9-6A7B-4933-9CE0-DF37EAA0E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F380BA-CC20-4941-A8DE-C7FA19E3B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2B3A8F-81B4-4ABA-982F-9F71EC84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B7F4FE-B0A4-46D7-BB93-1CF67129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6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20567-8506-4CBC-9484-559D9B00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FF36A4-6F94-44BF-8523-7A3FC3667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B27DAC-6B0D-48BD-9F76-0FBC25566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91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4AC7-3AB8-4098-B1F1-9E37B9AE6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7BD05-763F-482C-95D9-12D634177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9EB26-AC26-4F93-B152-DADF1E840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920B14-528C-459C-B8B5-B8F9C3DC1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159E2-8A86-4921-8033-9323EC80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6CE68-5BC8-43B2-9020-5528DCC2C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1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570C7-A2A4-4C71-8E09-1113B0986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C76B0-9F16-462F-838B-FB3A731624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DCED1-2354-419D-8B1F-E50355DD2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E4882-5055-4223-90EF-56CB7E290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8419D-F463-45C1-AC70-ED9F378E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02A86-6D4C-4EF5-BF75-62360A077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7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414A70-C1BB-4B62-B395-C9402B93F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60C6D5-D355-415C-AFDA-6A331C571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D62F9-044E-42C5-9025-C7ADAB6EE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3F11D-1A4F-4DFB-B859-6163E43A28DF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BFD38-CF72-4C6A-BC4D-65AFA65FA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7D382-8012-4C20-8D06-69CB45470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8C34-03E6-42AA-B4B6-64B379ED9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7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EA501527-B226-4A95-8206-CCB6C1B433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74" y="1142681"/>
            <a:ext cx="6096851" cy="45726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558EC3-0E80-4349-A5D5-ACC717762227}"/>
              </a:ext>
            </a:extLst>
          </p:cNvPr>
          <p:cNvSpPr txBox="1"/>
          <p:nvPr/>
        </p:nvSpPr>
        <p:spPr>
          <a:xfrm>
            <a:off x="1168923" y="339365"/>
            <a:ext cx="6315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Appendix 2. Kaplan Meier Plots for CVD Outcomes by Race</a:t>
            </a:r>
          </a:p>
        </p:txBody>
      </p:sp>
    </p:spTree>
    <p:extLst>
      <p:ext uri="{BB962C8B-B14F-4D97-AF65-F5344CB8AC3E}">
        <p14:creationId xmlns:p14="http://schemas.microsoft.com/office/powerpoint/2010/main" val="277826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53C8C336-682C-4A5C-9230-D993E85FD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74" y="1142681"/>
            <a:ext cx="6096851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76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EF2FF5B4-4A33-42C5-A11A-80804CEF8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74" y="1142681"/>
            <a:ext cx="6096851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3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349ADC1F-2E21-49AB-A534-8D0BC46FC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574" y="1142681"/>
            <a:ext cx="6096851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9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11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Zhipeng Chen</dc:creator>
  <cp:lastModifiedBy>Yilin Yoshida</cp:lastModifiedBy>
  <cp:revision>10</cp:revision>
  <dcterms:created xsi:type="dcterms:W3CDTF">2021-07-01T18:45:48Z</dcterms:created>
  <dcterms:modified xsi:type="dcterms:W3CDTF">2021-07-08T12:17:31Z</dcterms:modified>
</cp:coreProperties>
</file>