
<file path=[Content_Types].xml><?xml version="1.0" encoding="utf-8"?>
<Types xmlns="http://schemas.openxmlformats.org/package/2006/content-types">
  <Default Extension="docx" ContentType="application/vnd.openxmlformats-officedocument.wordprocessingml.document"/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2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6405"/>
  </p:normalViewPr>
  <p:slideViewPr>
    <p:cSldViewPr snapToGrid="0" snapToObjects="1" showGuides="1">
      <p:cViewPr varScale="1">
        <p:scale>
          <a:sx n="131" d="100"/>
          <a:sy n="131" d="100"/>
        </p:scale>
        <p:origin x="376" y="1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AD5FA5-DA99-6F40-9422-A3F00CD70D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0A3470D-8D64-BB4B-8D02-BE9E19F9C50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11E470-61AE-2448-AE1B-2B1D3D8F73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23EDBF-8076-9843-B899-14EAE152E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E86314-27E0-A44E-AA6E-426F789E37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60619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278713-AB40-F943-BA0B-10C0BF0FC7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F327CDF-CBD1-6949-908A-784492ADF1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388487-116F-2049-B435-41BE9785AC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C79A24-0816-6841-98AA-6198650416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CDB048-FC81-C749-9991-DC3A752674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2855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2DDE791-00E3-A74A-8E6C-FACAA2EB60F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C37F7B9-FC48-814D-93E7-17D0A2F05AF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14855D-B533-1745-957A-EDF5340E8C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E0C6F9-ED04-CF48-A3F4-0AC017ABC2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F81481-5725-B546-829D-FDFB22F138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80744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AEB11E-4ED7-F442-8F9C-57F3E7D066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8514B0-74BC-604C-90E6-B3C74EDEA0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F5591DA-3134-9A47-9022-724AACEDD2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D58205-2C11-334E-8D7D-FCD759B3FF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0DA1ED5-634D-CE41-B238-A5F2C4CE1A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9653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765BDE-C0AD-6B43-B05D-E83B1AA5E3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1D8C4B1-6C0C-C74B-9ED6-F5CE6707368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2A2D4E-4AFA-7D41-853C-D7943FAADB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823AC9-7084-2B44-8420-94C8FA47A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354FDA-270C-F942-BA02-AEF9842F9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326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9DA4F-826D-DF43-B5D2-4572E1CC4F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66FB56-4DDF-154E-AE97-1171615D4EB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68D25F0-8F8B-BA4C-BA87-FEAC9B015F4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A31F2FD-673B-B04A-A272-0D47CEF42A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4554436-B01D-9F47-85E8-804F45C140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62079A1-6F49-CB44-809C-65BE2718D0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4486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577DBC-8BC0-FC49-8AE2-66406D3A7A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0FA420-1235-BA41-88FD-C101F56D4E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F9A6910-974E-7C4C-813B-980CBEB16B1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A6A83CE-72A2-894E-B4AE-8BCE45EE6F8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59FEB52-2845-B141-ACDE-F47AE4902D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35EE92-2285-0345-9F8A-46E18B2A2F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B8CDAE0-B450-0D40-AEC4-B49A02416F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6C873E2-A254-B64B-9F7F-8F87CBEE78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66055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2C2E2C-E4D9-F345-99AA-4EC070B206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8E420C4-844F-A941-A9BF-8B3413EE9F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73BF1B4-2ABF-5A41-8278-6ED7F77E8D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231F154-480D-EA44-BC0D-1E15F72B64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40418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FDE98E-2A95-904C-A3C1-72A241AD3B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5D52B47-AF47-AC43-A9C1-B4830C81D4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892C576-57B7-B042-B85E-8D0835F932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2959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7788BC-5813-CE4A-A380-C98A7FDD4C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C3F8AE6-5F06-024D-9396-7B75B6A732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090C58B-D050-9A49-B1B9-EEA9E4DF303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CDF7110-A48A-1B4D-A721-A75B63F3E9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AD8825C-8FA8-404B-82F0-B2A0C5407E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F279F85-6B3B-524F-AA7C-D2D07C73FB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13625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B19256-D64B-D243-A2FE-73871A222D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7BC053E-E69B-974B-B475-A025B9DD1B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26144CE-A14E-EF4D-8B0C-9393E52D7DB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33BDF6B-7869-154B-A252-3B7B01C09B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20A25F6-12AB-C54F-AC50-80F4D1A680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B66910-7D08-0948-97B6-D89B79BF0D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3554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4ECD8C2-81F3-C940-8D72-CE9F27C3A2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AD70E4-526E-4D47-8609-F83B139A2A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FCDAA0-5A65-1A44-9668-7123CB4C75E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FA54DF-35F4-3E42-B90B-7795D669FE17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0EC6DE-9F55-974D-B2A9-90CB8E86FA2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C8E40F1-EDC7-5D4B-8CAF-8CBBDAABB7B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95AC29-F968-9F40-8C1A-0B48F9159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4940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.docx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2" name="Object 21">
            <a:extLst>
              <a:ext uri="{FF2B5EF4-FFF2-40B4-BE49-F238E27FC236}">
                <a16:creationId xmlns:a16="http://schemas.microsoft.com/office/drawing/2014/main" id="{DAC43F57-E398-3A43-BB74-B4A3F425B24C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919890521"/>
              </p:ext>
            </p:extLst>
          </p:nvPr>
        </p:nvGraphicFramePr>
        <p:xfrm>
          <a:off x="1676400" y="220663"/>
          <a:ext cx="10131425" cy="67960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Document" r:id="rId3" imgW="6858000" imgH="4572000" progId="Word.Document.12">
                  <p:embed/>
                </p:oleObj>
              </mc:Choice>
              <mc:Fallback>
                <p:oleObj name="Document" r:id="rId3" imgW="6858000" imgH="4572000" progId="Word.Document.12">
                  <p:embed/>
                  <p:pic>
                    <p:nvPicPr>
                      <p:cNvPr id="22" name="Object 21">
                        <a:extLst>
                          <a:ext uri="{FF2B5EF4-FFF2-40B4-BE49-F238E27FC236}">
                            <a16:creationId xmlns:a16="http://schemas.microsoft.com/office/drawing/2014/main" id="{DAC43F57-E398-3A43-BB74-B4A3F425B24C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676400" y="220663"/>
                        <a:ext cx="10131425" cy="67960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9104039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Microsoft Word Document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Nick,Harry S</dc:creator>
  <cp:lastModifiedBy>Wasserfall,Clive H</cp:lastModifiedBy>
  <cp:revision>2</cp:revision>
  <dcterms:created xsi:type="dcterms:W3CDTF">2021-04-02T14:43:43Z</dcterms:created>
  <dcterms:modified xsi:type="dcterms:W3CDTF">2021-04-07T17:27:23Z</dcterms:modified>
</cp:coreProperties>
</file>

<file path=docProps/thumbnail.jpeg>
</file>