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31" d="100"/>
          <a:sy n="131" d="100"/>
        </p:scale>
        <p:origin x="37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D5FA5-DA99-6F40-9422-A3F00CD70D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A3470D-8D64-BB4B-8D02-BE9E19F9C5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1E470-61AE-2448-AE1B-2B1D3D8F7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EDBF-8076-9843-B899-14EAE152E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86314-27E0-A44E-AA6E-426F789E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061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78713-AB40-F943-BA0B-10C0BF0FC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327CDF-CBD1-6949-908A-784492ADF1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88487-116F-2049-B435-41BE9785A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79A24-0816-6841-98AA-619865041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DB048-FC81-C749-9991-DC3A75267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85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DDE791-00E3-A74A-8E6C-FACAA2EB60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37F7B9-FC48-814D-93E7-17D0A2F05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4855D-B533-1745-957A-EDF5340E8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0C6F9-ED04-CF48-A3F4-0AC017ABC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81481-5725-B546-829D-FDFB22F1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74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EB11E-4ED7-F442-8F9C-57F3E7D06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514B0-74BC-604C-90E6-B3C74EDEA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591DA-3134-9A47-9022-724AACEDD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58205-2C11-334E-8D7D-FCD759B3F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A1ED5-634D-CE41-B238-A5F2C4CE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6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65BDE-C0AD-6B43-B05D-E83B1AA5E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D8C4B1-6C0C-C74B-9ED6-F5CE67073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A2D4E-4AFA-7D41-853C-D7943FAAD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23AC9-7084-2B44-8420-94C8FA47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54FDA-270C-F942-BA02-AEF9842F9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9DA4F-826D-DF43-B5D2-4572E1CC4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6FB56-4DDF-154E-AE97-1171615D4E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8D25F0-8F8B-BA4C-BA87-FEAC9B015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31F2FD-673B-B04A-A272-0D47CEF42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54436-B01D-9F47-85E8-804F45C14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2079A1-6F49-CB44-809C-65BE2718D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8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77DBC-8BC0-FC49-8AE2-66406D3A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0FA420-1235-BA41-88FD-C101F56D4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9A6910-974E-7C4C-813B-980CBEB16B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6A83CE-72A2-894E-B4AE-8BCE45EE6F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9FEB52-2845-B141-ACDE-F47AE4902D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35EE92-2285-0345-9F8A-46E18B2A2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8CDAE0-B450-0D40-AEC4-B49A02416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C873E2-A254-B64B-9F7F-8F87CBEE7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0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C2E2C-E4D9-F345-99AA-4EC070B20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E420C4-844F-A941-A9BF-8B3413EE9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3BF1B4-2ABF-5A41-8278-6ED7F77E8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31F154-480D-EA44-BC0D-1E15F72B6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41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FDE98E-2A95-904C-A3C1-72A241AD3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D52B47-AF47-AC43-A9C1-B4830C81D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2C576-57B7-B042-B85E-8D0835F93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95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788BC-5813-CE4A-A380-C98A7FDD4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F8AE6-5F06-024D-9396-7B75B6A73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90C58B-D050-9A49-B1B9-EEA9E4DF30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F7110-A48A-1B4D-A721-A75B63F3E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8825C-8FA8-404B-82F0-B2A0C540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279F85-6B3B-524F-AA7C-D2D07C73F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62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9256-D64B-D243-A2FE-73871A222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BC053E-E69B-974B-B475-A025B9DD1B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144CE-A14E-EF4D-8B0C-9393E52D7D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BDF6B-7869-154B-A252-3B7B01C09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A25F6-12AB-C54F-AC50-80F4D1A68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B66910-7D08-0948-97B6-D89B79BF0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5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ECD8C2-81F3-C940-8D72-CE9F27C3A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D70E4-526E-4D47-8609-F83B139A2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CDAA0-5A65-1A44-9668-7123CB4C75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A54DF-35F4-3E42-B90B-7795D669FE17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C6DE-9F55-974D-B2A9-90CB8E86FA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E40F1-EDC7-5D4B-8CAF-8CBBDAABB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5AC29-F968-9F40-8C1A-0B48F9159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4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DAC43F57-E398-3A43-BB74-B4A3F425B2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890521"/>
              </p:ext>
            </p:extLst>
          </p:nvPr>
        </p:nvGraphicFramePr>
        <p:xfrm>
          <a:off x="1676400" y="220663"/>
          <a:ext cx="10131425" cy="679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6858000" imgH="4572000" progId="Word.Document.12">
                  <p:embed/>
                </p:oleObj>
              </mc:Choice>
              <mc:Fallback>
                <p:oleObj name="Document" r:id="rId3" imgW="6858000" imgH="4572000" progId="Word.Document.12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DAC43F57-E398-3A43-BB74-B4A3F425B2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6400" y="220663"/>
                        <a:ext cx="10131425" cy="679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0403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Microsoft Word Document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Nick,Harry S</dc:creator>
  <cp:lastModifiedBy>Wasserfall,Clive H</cp:lastModifiedBy>
  <cp:revision>2</cp:revision>
  <dcterms:created xsi:type="dcterms:W3CDTF">2021-04-02T14:43:43Z</dcterms:created>
  <dcterms:modified xsi:type="dcterms:W3CDTF">2021-04-07T17:27:23Z</dcterms:modified>
</cp:coreProperties>
</file>