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2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470"/>
    <p:restoredTop sz="94737"/>
  </p:normalViewPr>
  <p:slideViewPr>
    <p:cSldViewPr snapToGrid="0" snapToObjects="1">
      <p:cViewPr varScale="1">
        <p:scale>
          <a:sx n="102" d="100"/>
          <a:sy n="102" d="100"/>
        </p:scale>
        <p:origin x="2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335F1-C061-F141-A78F-5894F71288EE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D36CA-A36A-BE4A-A9CA-F119613DD99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3917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D70966-9250-C247-8EBE-5E8186DD31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06F5282-5F22-1D45-ACF5-C6A7383053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B74EB73-813E-C048-81B6-6D6EC0B60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7FB3CF-2E48-A04D-AB13-E2FC00436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EDD98D1-8142-4747-A10C-3C384989D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6781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16E9BF-CA55-FB4B-B695-FAF160E1F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7247ABF-29D7-8549-891E-B9DE971EBE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F7020EB-DCEB-1E4F-8190-85E664EC8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1DA4D06-9938-634C-9606-BE344E62F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F011DE6-0981-5843-97CB-5B5B4D57F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511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4FA9CE8-9352-DD4D-97A5-88BC3F2CD9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C93A00C-049C-5B46-A506-16031B916F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B0DD9D-1150-5A4F-9814-406A773D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0F6F599-B719-D84F-AF92-D4A062D98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DA1809-E3F5-2448-A758-B8DAEFA3F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2720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0AB478-5DF9-A84F-A040-747D0F6F4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0DBA061-CC5B-EA4A-95F8-3EDE49C09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C465EC-65D1-9B42-B367-661232C63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C2F1194-6B8C-C645-83B8-049FD7AD4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6ACB4C-188B-6348-8774-612E1D82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658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5AB2ED-A29C-F44D-81A1-9779E6646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F0A5C6B-6CD5-8A4B-9A93-B27591E7A9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8A1C3C4-20E0-D648-A416-D06AC5864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6B49B4-7497-8C49-9090-6C81F1B98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003F60D-D2FC-2945-8923-E95910B15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5220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217BC4-E79E-FA4D-89D0-1FA1252A5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F9FAF8B-1CF6-3946-B5CF-7247277A3F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867A292-BC01-5E47-8D1F-418264C217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D5C8FFA-C0BD-E544-A9D2-074121C40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05F7DDD-F04D-D344-B0D0-327BFD70A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9A49178-73C3-D44E-88E2-F2BCBBE87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2951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036512-422E-CF4E-8F42-1026C7C74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E74C60B-B749-9B40-ABDE-53829A49B6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CB6007A-CF72-4246-9621-6FD18EEEF3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990D414-18A3-384C-9584-6DF9B7932B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FE03D16-CA92-FD4C-8853-D38242F54E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E77729D-04F1-F941-BC2D-73AF81EB6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44CF6C4-99B0-7547-8FB2-22A4E2C6A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0FEE29C-682A-5F46-94E4-48489C5B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3658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92FA46-76CC-AC43-86C3-D1302D625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3268AF2-167D-C844-B922-1EF361180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2940997-C1B5-794A-87C8-D85B93F7E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629DE47-13CD-8C42-92CA-E1ADC995D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7111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6CE2AAF-900E-AB47-9FEA-8228F4B7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5518B51-7A38-4F49-BD01-16FCFE9D2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4EAA019-DCFD-CB4E-8DCB-A7CB0925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2324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53D19B-CE11-4541-A2BB-8F2D1D7B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E03444E-A08B-3742-91CD-ACCFA6C02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45D665A-A566-814E-A6DB-1FE632ADD0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A980255-2EEB-0C4E-B4C1-561F273B4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65F7504-862E-2D46-A74B-2BA517B0E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3B73808-0BEE-EF4A-8F0D-A1ED60C5C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2942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B2D485-4DF5-1940-A7C9-8237808ED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DCD6379-1204-5C43-86A7-901D671D73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0321740-7814-2B47-8397-79DD8F90F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A72B999-F1C7-9A40-A013-399AC57CF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7B85B1D-9F4D-674C-B94B-BB52B8F8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A6B123A-10D8-224C-87F1-3757332C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2302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8878D09-9C53-2E42-BB96-0B52C2069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109AE7B-8357-2B47-9E73-1E0DA17D0D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C723502-6E52-9244-A7F2-6146F895E1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A665A-1950-D245-AEA9-0E209BBA7A3C}" type="datetimeFigureOut">
              <a:rPr lang="pt-BR" smtClean="0"/>
              <a:t>15/02/21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A292353-6117-8544-9888-7733122B21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8441E77-80BC-4942-9069-71AFDBD6F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19893-48B6-A747-BA38-AD48045812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4300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9">
            <a:extLst>
              <a:ext uri="{FF2B5EF4-FFF2-40B4-BE49-F238E27FC236}">
                <a16:creationId xmlns:a16="http://schemas.microsoft.com/office/drawing/2014/main" id="{6AA39023-0A69-594F-A8B7-6C7BD39F7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480" y="243593"/>
            <a:ext cx="3949994" cy="3949994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13" name="Imagem 3">
            <a:extLst>
              <a:ext uri="{FF2B5EF4-FFF2-40B4-BE49-F238E27FC236}">
                <a16:creationId xmlns:a16="http://schemas.microsoft.com/office/drawing/2014/main" id="{E7649619-9B88-D347-938E-A417FA2B58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772" y="243593"/>
            <a:ext cx="3949994" cy="3949994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14" name="CaixaDeTexto 11">
            <a:extLst>
              <a:ext uri="{FF2B5EF4-FFF2-40B4-BE49-F238E27FC236}">
                <a16:creationId xmlns:a16="http://schemas.microsoft.com/office/drawing/2014/main" id="{19C3FF36-CF0C-1343-896E-ED3EFC618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2804" y="270520"/>
            <a:ext cx="923965" cy="33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627" tIns="43813" rIns="87627" bIns="43813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dirty="0">
                <a:solidFill>
                  <a:schemeClr val="bg1"/>
                </a:solidFill>
              </a:rPr>
              <a:t>ERK2</a:t>
            </a:r>
            <a:r>
              <a:rPr lang="pt-BR" sz="1600" i="1" baseline="30000" dirty="0">
                <a:solidFill>
                  <a:schemeClr val="bg1"/>
                </a:solidFill>
              </a:rPr>
              <a:t>flox</a:t>
            </a:r>
            <a:endParaRPr lang="pt-BR" sz="1600" baseline="30000" dirty="0">
              <a:solidFill>
                <a:schemeClr val="bg1"/>
              </a:solidFill>
            </a:endParaRPr>
          </a:p>
        </p:txBody>
      </p:sp>
      <p:sp>
        <p:nvSpPr>
          <p:cNvPr id="15" name="CaixaDeTexto 11">
            <a:extLst>
              <a:ext uri="{FF2B5EF4-FFF2-40B4-BE49-F238E27FC236}">
                <a16:creationId xmlns:a16="http://schemas.microsoft.com/office/drawing/2014/main" id="{258F8535-139F-104D-9177-642BB90F43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2635" y="270520"/>
            <a:ext cx="1711040" cy="33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627" tIns="43813" rIns="87627" bIns="43813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dirty="0">
                <a:solidFill>
                  <a:schemeClr val="bg1"/>
                </a:solidFill>
              </a:rPr>
              <a:t>SF1-cre;ERK2</a:t>
            </a:r>
            <a:r>
              <a:rPr lang="pt-BR" sz="1600" i="1" baseline="30000" dirty="0">
                <a:solidFill>
                  <a:schemeClr val="bg1"/>
                </a:solidFill>
              </a:rPr>
              <a:t>flox</a:t>
            </a:r>
            <a:endParaRPr lang="pt-BR" sz="1600" baseline="30000" dirty="0">
              <a:solidFill>
                <a:schemeClr val="bg1"/>
              </a:solidFill>
            </a:endParaRPr>
          </a:p>
        </p:txBody>
      </p:sp>
      <p:sp>
        <p:nvSpPr>
          <p:cNvPr id="16" name="Elipse 14">
            <a:extLst>
              <a:ext uri="{FF2B5EF4-FFF2-40B4-BE49-F238E27FC236}">
                <a16:creationId xmlns:a16="http://schemas.microsoft.com/office/drawing/2014/main" id="{B68EB4CB-CB82-0646-8F83-E1357007E91C}"/>
              </a:ext>
            </a:extLst>
          </p:cNvPr>
          <p:cNvSpPr>
            <a:spLocks noChangeAspect="1"/>
          </p:cNvSpPr>
          <p:nvPr/>
        </p:nvSpPr>
        <p:spPr>
          <a:xfrm rot="1936030">
            <a:off x="2107501" y="2092455"/>
            <a:ext cx="1574879" cy="1028180"/>
          </a:xfrm>
          <a:prstGeom prst="ellipse">
            <a:avLst/>
          </a:prstGeom>
          <a:noFill/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27" tIns="43813" rIns="87627" bIns="43813" anchor="ctr"/>
          <a:lstStyle/>
          <a:p>
            <a:pPr algn="ctr" defTabSz="2365928">
              <a:defRPr/>
            </a:pPr>
            <a:endParaRPr lang="pt-BR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17" name="Elipse 14">
            <a:extLst>
              <a:ext uri="{FF2B5EF4-FFF2-40B4-BE49-F238E27FC236}">
                <a16:creationId xmlns:a16="http://schemas.microsoft.com/office/drawing/2014/main" id="{3571FE8D-FFC0-664A-A4D3-5999787FD52D}"/>
              </a:ext>
            </a:extLst>
          </p:cNvPr>
          <p:cNvSpPr>
            <a:spLocks noChangeAspect="1"/>
          </p:cNvSpPr>
          <p:nvPr/>
        </p:nvSpPr>
        <p:spPr>
          <a:xfrm rot="1936030">
            <a:off x="6116216" y="2092455"/>
            <a:ext cx="1574879" cy="1028180"/>
          </a:xfrm>
          <a:prstGeom prst="ellipse">
            <a:avLst/>
          </a:prstGeom>
          <a:noFill/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27" tIns="43813" rIns="87627" bIns="43813" anchor="ctr"/>
          <a:lstStyle/>
          <a:p>
            <a:pPr algn="ctr" defTabSz="2365928">
              <a:defRPr/>
            </a:pPr>
            <a:endParaRPr lang="pt-BR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18" name="CaixaDeTexto 11">
            <a:extLst>
              <a:ext uri="{FF2B5EF4-FFF2-40B4-BE49-F238E27FC236}">
                <a16:creationId xmlns:a16="http://schemas.microsoft.com/office/drawing/2014/main" id="{51EE510A-F6EB-0A43-A14D-D350F41E2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8155" y="3126929"/>
            <a:ext cx="632920" cy="33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627" tIns="43813" rIns="87627" bIns="43813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dirty="0">
                <a:solidFill>
                  <a:schemeClr val="bg1"/>
                </a:solidFill>
              </a:rPr>
              <a:t>VMH</a:t>
            </a:r>
          </a:p>
        </p:txBody>
      </p:sp>
      <p:sp>
        <p:nvSpPr>
          <p:cNvPr id="19" name="CaixaDeTexto 11">
            <a:extLst>
              <a:ext uri="{FF2B5EF4-FFF2-40B4-BE49-F238E27FC236}">
                <a16:creationId xmlns:a16="http://schemas.microsoft.com/office/drawing/2014/main" id="{20B14945-730E-DA44-BDE9-0F170E3593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8161" y="3107323"/>
            <a:ext cx="632920" cy="33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627" tIns="43813" rIns="87627" bIns="43813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3653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dirty="0">
                <a:solidFill>
                  <a:schemeClr val="bg1"/>
                </a:solidFill>
              </a:rPr>
              <a:t>VMH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179C3212-2B74-7046-8849-C343C764CD6D}"/>
              </a:ext>
            </a:extLst>
          </p:cNvPr>
          <p:cNvSpPr txBox="1"/>
          <p:nvPr/>
        </p:nvSpPr>
        <p:spPr>
          <a:xfrm>
            <a:off x="1363765" y="188782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A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E9CA0D70-C20A-A848-ABB9-463067F3B0D5}"/>
              </a:ext>
            </a:extLst>
          </p:cNvPr>
          <p:cNvSpPr txBox="1"/>
          <p:nvPr/>
        </p:nvSpPr>
        <p:spPr>
          <a:xfrm>
            <a:off x="134520" y="31211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Figure S1</a:t>
            </a:r>
          </a:p>
        </p:txBody>
      </p:sp>
      <p:pic>
        <p:nvPicPr>
          <p:cNvPr id="3" name="Imagem 2" descr="Gráfico&#10;&#10;Descrição gerada automaticamente">
            <a:extLst>
              <a:ext uri="{FF2B5EF4-FFF2-40B4-BE49-F238E27FC236}">
                <a16:creationId xmlns:a16="http://schemas.microsoft.com/office/drawing/2014/main" id="{FEF7BACE-D1AC-6F4D-987A-BDBFBCF5FF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6965" y="4264633"/>
            <a:ext cx="84328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097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338E39AD-4FED-5141-88E3-6C82C5263E61}"/>
              </a:ext>
            </a:extLst>
          </p:cNvPr>
          <p:cNvSpPr txBox="1"/>
          <p:nvPr/>
        </p:nvSpPr>
        <p:spPr>
          <a:xfrm>
            <a:off x="407773" y="276929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Figure S2</a:t>
            </a:r>
          </a:p>
        </p:txBody>
      </p:sp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1BA4D71A-5419-B54F-AAB6-9325D0DCE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73050"/>
            <a:ext cx="8610600" cy="631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071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338E39AD-4FED-5141-88E3-6C82C5263E61}"/>
              </a:ext>
            </a:extLst>
          </p:cNvPr>
          <p:cNvSpPr txBox="1"/>
          <p:nvPr/>
        </p:nvSpPr>
        <p:spPr>
          <a:xfrm>
            <a:off x="407773" y="276929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Figure S3</a:t>
            </a:r>
          </a:p>
        </p:txBody>
      </p:sp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4EC069AA-A05F-5640-BD6C-2FD845DA9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50" y="965200"/>
            <a:ext cx="10502900" cy="49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4419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</TotalTime>
  <Words>13</Words>
  <Application>Microsoft Macintosh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Gabriel Henrique Marques Gonçalves</dc:creator>
  <cp:lastModifiedBy>Lucila Kagohara</cp:lastModifiedBy>
  <cp:revision>11</cp:revision>
  <dcterms:created xsi:type="dcterms:W3CDTF">2021-02-08T19:48:25Z</dcterms:created>
  <dcterms:modified xsi:type="dcterms:W3CDTF">2021-02-16T01:23:21Z</dcterms:modified>
</cp:coreProperties>
</file>