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30" d="100"/>
          <a:sy n="130" d="100"/>
        </p:scale>
        <p:origin x="-189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B930-906E-412A-AB74-D2EECFCD08D7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6DA15-B652-47F2-BD39-C23613EA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004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B930-906E-412A-AB74-D2EECFCD08D7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6DA15-B652-47F2-BD39-C23613EA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419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B930-906E-412A-AB74-D2EECFCD08D7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6DA15-B652-47F2-BD39-C23613EA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47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B930-906E-412A-AB74-D2EECFCD08D7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6DA15-B652-47F2-BD39-C23613EA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266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B930-906E-412A-AB74-D2EECFCD08D7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6DA15-B652-47F2-BD39-C23613EA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287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B930-906E-412A-AB74-D2EECFCD08D7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6DA15-B652-47F2-BD39-C23613EA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538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B930-906E-412A-AB74-D2EECFCD08D7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6DA15-B652-47F2-BD39-C23613EA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531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B930-906E-412A-AB74-D2EECFCD08D7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6DA15-B652-47F2-BD39-C23613EA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813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B930-906E-412A-AB74-D2EECFCD08D7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6DA15-B652-47F2-BD39-C23613EA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79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B930-906E-412A-AB74-D2EECFCD08D7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6DA15-B652-47F2-BD39-C23613EA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93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FB930-906E-412A-AB74-D2EECFCD08D7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6DA15-B652-47F2-BD39-C23613EA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FB930-906E-412A-AB74-D2EECFCD08D7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6DA15-B652-47F2-BD39-C23613EA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7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8200" y="4724400"/>
            <a:ext cx="739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Supplemental Figure 2.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Graphs depicting (left)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sampled blood glucose during i.p.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insulin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tolerance tests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(ITT) and (right) corresponding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glucose area under the curve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during ITT performed in Chow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and HFD-fed Control and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β-Bmal1</a:t>
            </a:r>
            <a:r>
              <a:rPr lang="en-US" sz="12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OV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mice. Values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are mean ± SEM (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n=3-6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mice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per genotype/diet).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Note a comparable decrease in insulin tolerance in response to HFD in Control and </a:t>
            </a:r>
            <a:r>
              <a:rPr lang="en-US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β-Bmal1</a:t>
            </a:r>
            <a:r>
              <a:rPr lang="en-US" sz="1200" i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OV</a:t>
            </a:r>
            <a:r>
              <a:rPr lang="en-US" sz="12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mice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:\Manuscripts\Manuscripts (in preparation)\Lab\Beta cell Bmal-OV\FULL MANUSCRIPT\Figures\BmalOV figure 2-17-20\Fig. S3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066800"/>
            <a:ext cx="7270802" cy="344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908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70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Mayo Clinic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Aleksey  Matveyenko</dc:creator>
  <cp:lastModifiedBy>Aleksey  Matveyenko</cp:lastModifiedBy>
  <cp:revision>12</cp:revision>
  <dcterms:created xsi:type="dcterms:W3CDTF">2019-07-29T17:32:13Z</dcterms:created>
  <dcterms:modified xsi:type="dcterms:W3CDTF">2020-08-31T21:13:06Z</dcterms:modified>
</cp:coreProperties>
</file>