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-18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04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1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7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66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8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3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3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13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91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3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5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FB930-906E-412A-AB74-D2EECFCD08D7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6DA15-B652-47F2-BD39-C23613EA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2469" y="48006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Average trajectory of body mass gain (A) and average food intake (B) during the light (day) and dark (night) circadian cycle in Chow and HFD-fed Control 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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-Bmal1</a:t>
            </a:r>
            <a:r>
              <a:rPr lang="en-US" sz="1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OV </a:t>
            </a:r>
            <a:r>
              <a:rPr lang="en-US" sz="12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mice. Values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are mean ± SEM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n=4-6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mice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per genotype/diet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Note comparable body mass gain and daily food intake patterns in Control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β-Bmal1</a:t>
            </a:r>
            <a:r>
              <a:rPr lang="en-US" sz="1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OV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mice.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69" y="914400"/>
            <a:ext cx="7571319" cy="364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08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Aleksey  Matveyenko</dc:creator>
  <cp:lastModifiedBy>Aleksey  Matveyenko</cp:lastModifiedBy>
  <cp:revision>11</cp:revision>
  <dcterms:created xsi:type="dcterms:W3CDTF">2019-07-29T17:32:13Z</dcterms:created>
  <dcterms:modified xsi:type="dcterms:W3CDTF">2020-08-31T21:12:14Z</dcterms:modified>
</cp:coreProperties>
</file>