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6" r:id="rId2"/>
    <p:sldId id="262" r:id="rId3"/>
    <p:sldId id="280" r:id="rId4"/>
    <p:sldId id="287" r:id="rId5"/>
    <p:sldId id="289" r:id="rId6"/>
  </p:sldIdLst>
  <p:sldSz cx="6858000" cy="9144000" type="screen4x3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6C028E0C-32FC-4F22-8A96-6ABA0E47E7FF}">
          <p14:sldIdLst>
            <p14:sldId id="286"/>
            <p14:sldId id="262"/>
            <p14:sldId id="280"/>
            <p14:sldId id="287"/>
            <p14:sldId id="2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95">
          <p15:clr>
            <a:srgbClr val="A4A3A4"/>
          </p15:clr>
        </p15:guide>
        <p15:guide id="2" orient="horz" pos="1927">
          <p15:clr>
            <a:srgbClr val="A4A3A4"/>
          </p15:clr>
        </p15:guide>
        <p15:guide id="3" orient="horz" pos="5239">
          <p15:clr>
            <a:srgbClr val="A4A3A4"/>
          </p15:clr>
        </p15:guide>
        <p15:guide id="4" pos="845">
          <p15:clr>
            <a:srgbClr val="A4A3A4"/>
          </p15:clr>
        </p15:guide>
        <p15:guide id="5" pos="2296">
          <p15:clr>
            <a:srgbClr val="A4A3A4"/>
          </p15:clr>
        </p15:guide>
        <p15:guide id="6" orient="horz" pos="567">
          <p15:clr>
            <a:srgbClr val="A4A3A4"/>
          </p15:clr>
        </p15:guide>
        <p15:guide id="7" orient="horz" pos="3833">
          <p15:clr>
            <a:srgbClr val="A4A3A4"/>
          </p15:clr>
        </p15:guide>
        <p15:guide id="8" pos="40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00CC"/>
    <a:srgbClr val="006600"/>
    <a:srgbClr val="FFDF7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81" autoAdjust="0"/>
    <p:restoredTop sz="99424" autoAdjust="0"/>
  </p:normalViewPr>
  <p:slideViewPr>
    <p:cSldViewPr showGuides="1">
      <p:cViewPr>
        <p:scale>
          <a:sx n="200" d="100"/>
          <a:sy n="200" d="100"/>
        </p:scale>
        <p:origin x="1062" y="144"/>
      </p:cViewPr>
      <p:guideLst>
        <p:guide orient="horz" pos="295"/>
        <p:guide orient="horz" pos="1927"/>
        <p:guide orient="horz" pos="5239"/>
        <p:guide pos="845"/>
        <p:guide pos="2296"/>
        <p:guide orient="horz" pos="567"/>
        <p:guide orient="horz" pos="3833"/>
        <p:guide pos="40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2" Type="http://schemas.openxmlformats.org/officeDocument/2006/relationships/image" Target="../media/image6.emf"/><Relationship Id="rId1" Type="http://schemas.openxmlformats.org/officeDocument/2006/relationships/image" Target="../media/image5.emf"/><Relationship Id="rId6" Type="http://schemas.openxmlformats.org/officeDocument/2006/relationships/image" Target="../media/image10.emf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0" Type="http://schemas.openxmlformats.org/officeDocument/2006/relationships/image" Target="../media/image14.emf"/><Relationship Id="rId4" Type="http://schemas.openxmlformats.org/officeDocument/2006/relationships/image" Target="../media/image8.emf"/><Relationship Id="rId9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image" Target="../media/image6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530" cy="497444"/>
          </a:xfrm>
          <a:prstGeom prst="rect">
            <a:avLst/>
          </a:prstGeom>
        </p:spPr>
        <p:txBody>
          <a:bodyPr vert="horz" lIns="91539" tIns="45769" rIns="91539" bIns="4576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085" y="0"/>
            <a:ext cx="2950530" cy="497444"/>
          </a:xfrm>
          <a:prstGeom prst="rect">
            <a:avLst/>
          </a:prstGeom>
        </p:spPr>
        <p:txBody>
          <a:bodyPr vert="horz" lIns="91539" tIns="45769" rIns="91539" bIns="45769" rtlCol="0"/>
          <a:lstStyle>
            <a:lvl1pPr algn="r">
              <a:defRPr sz="1200"/>
            </a:lvl1pPr>
          </a:lstStyle>
          <a:p>
            <a:fld id="{DA1BBCF6-7512-459E-A979-37E5022976C4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06600" y="746125"/>
            <a:ext cx="27940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39" tIns="45769" rIns="91539" bIns="45769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408" y="4721749"/>
            <a:ext cx="5446396" cy="4472225"/>
          </a:xfrm>
          <a:prstGeom prst="rect">
            <a:avLst/>
          </a:prstGeom>
        </p:spPr>
        <p:txBody>
          <a:bodyPr vert="horz" lIns="91539" tIns="45769" rIns="91539" bIns="45769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40305"/>
            <a:ext cx="2950530" cy="497444"/>
          </a:xfrm>
          <a:prstGeom prst="rect">
            <a:avLst/>
          </a:prstGeom>
        </p:spPr>
        <p:txBody>
          <a:bodyPr vert="horz" lIns="91539" tIns="45769" rIns="91539" bIns="4576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085" y="9440305"/>
            <a:ext cx="2950530" cy="497444"/>
          </a:xfrm>
          <a:prstGeom prst="rect">
            <a:avLst/>
          </a:prstGeom>
        </p:spPr>
        <p:txBody>
          <a:bodyPr vert="horz" lIns="91539" tIns="45769" rIns="91539" bIns="45769" rtlCol="0" anchor="b"/>
          <a:lstStyle>
            <a:lvl1pPr algn="r">
              <a:defRPr sz="1200"/>
            </a:lvl1pPr>
          </a:lstStyle>
          <a:p>
            <a:fld id="{D13C54B9-8530-4D65-A3A6-6A4CC1A72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435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C54B9-8530-4D65-A3A6-6A4CC1A72E3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470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38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960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41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753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871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86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84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732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84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57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338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78EF9-E8D7-4ED9-9ACF-CA86589F7F50}" type="datetimeFigureOut">
              <a:rPr lang="en-US" smtClean="0"/>
              <a:t>9/13/2020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8780F-11AF-4440-B1B7-C1EBF19DB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052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4.jpg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13" Type="http://schemas.microsoft.com/office/2007/relationships/hdphoto" Target="../media/hdphoto3.wdp"/><Relationship Id="rId18" Type="http://schemas.openxmlformats.org/officeDocument/2006/relationships/image" Target="../media/image25.png"/><Relationship Id="rId26" Type="http://schemas.openxmlformats.org/officeDocument/2006/relationships/oleObject" Target="../embeddings/oleObject6.bin"/><Relationship Id="rId39" Type="http://schemas.openxmlformats.org/officeDocument/2006/relationships/oleObject" Target="../embeddings/oleObject12.bin"/><Relationship Id="rId21" Type="http://schemas.openxmlformats.org/officeDocument/2006/relationships/image" Target="../media/image27.tiff"/><Relationship Id="rId34" Type="http://schemas.openxmlformats.org/officeDocument/2006/relationships/image" Target="../media/image10.emf"/><Relationship Id="rId42" Type="http://schemas.openxmlformats.org/officeDocument/2006/relationships/image" Target="../media/image14.emf"/><Relationship Id="rId47" Type="http://schemas.openxmlformats.org/officeDocument/2006/relationships/image" Target="../media/image30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4.png"/><Relationship Id="rId29" Type="http://schemas.openxmlformats.org/officeDocument/2006/relationships/oleObject" Target="../embeddings/oleObject7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tiff"/><Relationship Id="rId11" Type="http://schemas.openxmlformats.org/officeDocument/2006/relationships/image" Target="../media/image20.tiff"/><Relationship Id="rId24" Type="http://schemas.openxmlformats.org/officeDocument/2006/relationships/oleObject" Target="../embeddings/oleObject5.bin"/><Relationship Id="rId32" Type="http://schemas.openxmlformats.org/officeDocument/2006/relationships/image" Target="../media/image9.emf"/><Relationship Id="rId37" Type="http://schemas.openxmlformats.org/officeDocument/2006/relationships/oleObject" Target="../embeddings/oleObject11.bin"/><Relationship Id="rId40" Type="http://schemas.openxmlformats.org/officeDocument/2006/relationships/image" Target="../media/image13.emf"/><Relationship Id="rId45" Type="http://schemas.openxmlformats.org/officeDocument/2006/relationships/oleObject" Target="../embeddings/oleObject15.bin"/><Relationship Id="rId5" Type="http://schemas.openxmlformats.org/officeDocument/2006/relationships/image" Target="../media/image5.emf"/><Relationship Id="rId15" Type="http://schemas.openxmlformats.org/officeDocument/2006/relationships/image" Target="../media/image23.tiff"/><Relationship Id="rId23" Type="http://schemas.microsoft.com/office/2007/relationships/hdphoto" Target="../media/hdphoto6.wdp"/><Relationship Id="rId28" Type="http://schemas.openxmlformats.org/officeDocument/2006/relationships/image" Target="../media/image29.emf"/><Relationship Id="rId36" Type="http://schemas.openxmlformats.org/officeDocument/2006/relationships/image" Target="../media/image11.emf"/><Relationship Id="rId10" Type="http://schemas.microsoft.com/office/2007/relationships/hdphoto" Target="../media/hdphoto2.wdp"/><Relationship Id="rId19" Type="http://schemas.microsoft.com/office/2007/relationships/hdphoto" Target="../media/hdphoto5.wdp"/><Relationship Id="rId31" Type="http://schemas.openxmlformats.org/officeDocument/2006/relationships/oleObject" Target="../embeddings/oleObject8.bin"/><Relationship Id="rId44" Type="http://schemas.openxmlformats.org/officeDocument/2006/relationships/image" Target="../media/image15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9.png"/><Relationship Id="rId14" Type="http://schemas.openxmlformats.org/officeDocument/2006/relationships/image" Target="../media/image22.tiff"/><Relationship Id="rId22" Type="http://schemas.openxmlformats.org/officeDocument/2006/relationships/image" Target="../media/image28.png"/><Relationship Id="rId27" Type="http://schemas.openxmlformats.org/officeDocument/2006/relationships/image" Target="../media/image7.emf"/><Relationship Id="rId30" Type="http://schemas.openxmlformats.org/officeDocument/2006/relationships/image" Target="../media/image8.emf"/><Relationship Id="rId35" Type="http://schemas.openxmlformats.org/officeDocument/2006/relationships/oleObject" Target="../embeddings/oleObject10.bin"/><Relationship Id="rId43" Type="http://schemas.openxmlformats.org/officeDocument/2006/relationships/oleObject" Target="../embeddings/oleObject14.bin"/><Relationship Id="rId8" Type="http://schemas.microsoft.com/office/2007/relationships/hdphoto" Target="../media/hdphoto1.wdp"/><Relationship Id="rId3" Type="http://schemas.openxmlformats.org/officeDocument/2006/relationships/notesSlide" Target="../notesSlides/notesSlide1.xml"/><Relationship Id="rId12" Type="http://schemas.openxmlformats.org/officeDocument/2006/relationships/image" Target="../media/image21.png"/><Relationship Id="rId17" Type="http://schemas.microsoft.com/office/2007/relationships/hdphoto" Target="../media/hdphoto4.wdp"/><Relationship Id="rId25" Type="http://schemas.openxmlformats.org/officeDocument/2006/relationships/image" Target="../media/image6.emf"/><Relationship Id="rId33" Type="http://schemas.openxmlformats.org/officeDocument/2006/relationships/oleObject" Target="../embeddings/oleObject9.bin"/><Relationship Id="rId38" Type="http://schemas.openxmlformats.org/officeDocument/2006/relationships/image" Target="../media/image12.emf"/><Relationship Id="rId46" Type="http://schemas.openxmlformats.org/officeDocument/2006/relationships/image" Target="../media/image16.emf"/><Relationship Id="rId20" Type="http://schemas.openxmlformats.org/officeDocument/2006/relationships/image" Target="../media/image26.tiff"/><Relationship Id="rId41" Type="http://schemas.openxmlformats.org/officeDocument/2006/relationships/oleObject" Target="../embeddings/oleObject1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tiff"/><Relationship Id="rId3" Type="http://schemas.openxmlformats.org/officeDocument/2006/relationships/image" Target="../media/image32.tiff"/><Relationship Id="rId7" Type="http://schemas.openxmlformats.org/officeDocument/2006/relationships/image" Target="../media/image36.tiff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tiff"/><Relationship Id="rId5" Type="http://schemas.openxmlformats.org/officeDocument/2006/relationships/image" Target="../media/image34.tiff"/><Relationship Id="rId10" Type="http://schemas.openxmlformats.org/officeDocument/2006/relationships/image" Target="../media/image39.tiff"/><Relationship Id="rId4" Type="http://schemas.openxmlformats.org/officeDocument/2006/relationships/image" Target="../media/image33.tiff"/><Relationship Id="rId9" Type="http://schemas.openxmlformats.org/officeDocument/2006/relationships/image" Target="../media/image38.tif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png"/><Relationship Id="rId18" Type="http://schemas.microsoft.com/office/2007/relationships/hdphoto" Target="../media/hdphoto13.wdp"/><Relationship Id="rId26" Type="http://schemas.microsoft.com/office/2007/relationships/hdphoto" Target="../media/hdphoto17.wdp"/><Relationship Id="rId39" Type="http://schemas.openxmlformats.org/officeDocument/2006/relationships/image" Target="../media/image61.png"/><Relationship Id="rId21" Type="http://schemas.openxmlformats.org/officeDocument/2006/relationships/image" Target="../media/image52.png"/><Relationship Id="rId34" Type="http://schemas.microsoft.com/office/2007/relationships/hdphoto" Target="../media/hdphoto21.wdp"/><Relationship Id="rId42" Type="http://schemas.openxmlformats.org/officeDocument/2006/relationships/image" Target="../media/image40.emf"/><Relationship Id="rId47" Type="http://schemas.openxmlformats.org/officeDocument/2006/relationships/oleObject" Target="../embeddings/oleObject17.bin"/><Relationship Id="rId50" Type="http://schemas.openxmlformats.org/officeDocument/2006/relationships/oleObject" Target="../embeddings/oleObject18.bin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6" Type="http://schemas.microsoft.com/office/2007/relationships/hdphoto" Target="../media/hdphoto12.wdp"/><Relationship Id="rId29" Type="http://schemas.openxmlformats.org/officeDocument/2006/relationships/image" Target="../media/image56.png"/><Relationship Id="rId11" Type="http://schemas.openxmlformats.org/officeDocument/2006/relationships/image" Target="../media/image47.png"/><Relationship Id="rId24" Type="http://schemas.microsoft.com/office/2007/relationships/hdphoto" Target="../media/hdphoto16.wdp"/><Relationship Id="rId32" Type="http://schemas.microsoft.com/office/2007/relationships/hdphoto" Target="../media/hdphoto20.wdp"/><Relationship Id="rId37" Type="http://schemas.openxmlformats.org/officeDocument/2006/relationships/image" Target="../media/image60.png"/><Relationship Id="rId40" Type="http://schemas.microsoft.com/office/2007/relationships/hdphoto" Target="../media/hdphoto24.wdp"/><Relationship Id="rId5" Type="http://schemas.openxmlformats.org/officeDocument/2006/relationships/image" Target="../media/image44.png"/><Relationship Id="rId15" Type="http://schemas.openxmlformats.org/officeDocument/2006/relationships/image" Target="../media/image49.png"/><Relationship Id="rId23" Type="http://schemas.openxmlformats.org/officeDocument/2006/relationships/image" Target="../media/image53.png"/><Relationship Id="rId28" Type="http://schemas.microsoft.com/office/2007/relationships/hdphoto" Target="../media/hdphoto18.wdp"/><Relationship Id="rId36" Type="http://schemas.microsoft.com/office/2007/relationships/hdphoto" Target="../media/hdphoto22.wdp"/><Relationship Id="rId49" Type="http://schemas.openxmlformats.org/officeDocument/2006/relationships/image" Target="../media/image206.png"/><Relationship Id="rId10" Type="http://schemas.microsoft.com/office/2007/relationships/hdphoto" Target="../media/hdphoto9.wdp"/><Relationship Id="rId19" Type="http://schemas.openxmlformats.org/officeDocument/2006/relationships/image" Target="../media/image51.png"/><Relationship Id="rId31" Type="http://schemas.openxmlformats.org/officeDocument/2006/relationships/image" Target="../media/image57.png"/><Relationship Id="rId44" Type="http://schemas.openxmlformats.org/officeDocument/2006/relationships/image" Target="../media/image41.emf"/><Relationship Id="rId52" Type="http://schemas.openxmlformats.org/officeDocument/2006/relationships/image" Target="../media/image63.tiff"/><Relationship Id="rId4" Type="http://schemas.openxmlformats.org/officeDocument/2006/relationships/image" Target="../media/image43.png"/><Relationship Id="rId9" Type="http://schemas.openxmlformats.org/officeDocument/2006/relationships/image" Target="../media/image46.png"/><Relationship Id="rId14" Type="http://schemas.microsoft.com/office/2007/relationships/hdphoto" Target="../media/hdphoto11.wdp"/><Relationship Id="rId22" Type="http://schemas.microsoft.com/office/2007/relationships/hdphoto" Target="../media/hdphoto15.wdp"/><Relationship Id="rId27" Type="http://schemas.openxmlformats.org/officeDocument/2006/relationships/image" Target="../media/image55.png"/><Relationship Id="rId30" Type="http://schemas.microsoft.com/office/2007/relationships/hdphoto" Target="../media/hdphoto19.wdp"/><Relationship Id="rId35" Type="http://schemas.openxmlformats.org/officeDocument/2006/relationships/image" Target="../media/image59.png"/><Relationship Id="rId43" Type="http://schemas.openxmlformats.org/officeDocument/2006/relationships/oleObject" Target="../embeddings/oleObject17.bin"/><Relationship Id="rId48" Type="http://schemas.openxmlformats.org/officeDocument/2006/relationships/image" Target="../media/image41.emf"/><Relationship Id="rId8" Type="http://schemas.microsoft.com/office/2007/relationships/hdphoto" Target="../media/hdphoto8.wdp"/><Relationship Id="rId51" Type="http://schemas.openxmlformats.org/officeDocument/2006/relationships/image" Target="../media/image62.tiff"/><Relationship Id="rId3" Type="http://schemas.openxmlformats.org/officeDocument/2006/relationships/image" Target="../media/image42.png"/><Relationship Id="rId12" Type="http://schemas.microsoft.com/office/2007/relationships/hdphoto" Target="../media/hdphoto10.wdp"/><Relationship Id="rId17" Type="http://schemas.openxmlformats.org/officeDocument/2006/relationships/image" Target="../media/image50.png"/><Relationship Id="rId25" Type="http://schemas.openxmlformats.org/officeDocument/2006/relationships/image" Target="../media/image54.png"/><Relationship Id="rId33" Type="http://schemas.openxmlformats.org/officeDocument/2006/relationships/image" Target="../media/image58.png"/><Relationship Id="rId38" Type="http://schemas.microsoft.com/office/2007/relationships/hdphoto" Target="../media/hdphoto23.wdp"/><Relationship Id="rId20" Type="http://schemas.microsoft.com/office/2007/relationships/hdphoto" Target="../media/hdphoto14.wdp"/><Relationship Id="rId41" Type="http://schemas.openxmlformats.org/officeDocument/2006/relationships/oleObject" Target="../embeddings/oleObject16.bin"/><Relationship Id="rId1" Type="http://schemas.openxmlformats.org/officeDocument/2006/relationships/vmlDrawing" Target="../drawings/vmlDrawing3.vml"/><Relationship Id="rId6" Type="http://schemas.microsoft.com/office/2007/relationships/hdphoto" Target="../media/hdphoto7.wdp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0.png"/><Relationship Id="rId18" Type="http://schemas.openxmlformats.org/officeDocument/2006/relationships/image" Target="../media/image73.tiff"/><Relationship Id="rId26" Type="http://schemas.openxmlformats.org/officeDocument/2006/relationships/image" Target="../media/image79.png"/><Relationship Id="rId39" Type="http://schemas.microsoft.com/office/2007/relationships/hdphoto" Target="../media/hdphoto34.wdp"/><Relationship Id="rId21" Type="http://schemas.openxmlformats.org/officeDocument/2006/relationships/image" Target="../media/image76.tiff"/><Relationship Id="rId34" Type="http://schemas.openxmlformats.org/officeDocument/2006/relationships/image" Target="../media/image85.tiff"/><Relationship Id="rId42" Type="http://schemas.openxmlformats.org/officeDocument/2006/relationships/image" Target="../media/image90.tiff"/><Relationship Id="rId47" Type="http://schemas.openxmlformats.org/officeDocument/2006/relationships/image" Target="../media/image93.png"/><Relationship Id="rId50" Type="http://schemas.microsoft.com/office/2007/relationships/hdphoto" Target="../media/hdphoto39.wdp"/><Relationship Id="rId7" Type="http://schemas.openxmlformats.org/officeDocument/2006/relationships/image" Target="../media/image67.png"/><Relationship Id="rId2" Type="http://schemas.openxmlformats.org/officeDocument/2006/relationships/slideLayout" Target="../slideLayouts/slideLayout7.xml"/><Relationship Id="rId16" Type="http://schemas.microsoft.com/office/2007/relationships/hdphoto" Target="../media/hdphoto30.wdp"/><Relationship Id="rId29" Type="http://schemas.microsoft.com/office/2007/relationships/hdphoto" Target="../media/hdphoto32.wdp"/><Relationship Id="rId11" Type="http://schemas.openxmlformats.org/officeDocument/2006/relationships/image" Target="../media/image69.png"/><Relationship Id="rId24" Type="http://schemas.openxmlformats.org/officeDocument/2006/relationships/image" Target="../media/image65.emf"/><Relationship Id="rId32" Type="http://schemas.openxmlformats.org/officeDocument/2006/relationships/image" Target="../media/image83.tiff"/><Relationship Id="rId37" Type="http://schemas.microsoft.com/office/2007/relationships/hdphoto" Target="../media/hdphoto33.wdp"/><Relationship Id="rId40" Type="http://schemas.openxmlformats.org/officeDocument/2006/relationships/image" Target="../media/image89.png"/><Relationship Id="rId45" Type="http://schemas.openxmlformats.org/officeDocument/2006/relationships/image" Target="../media/image92.png"/><Relationship Id="rId5" Type="http://schemas.openxmlformats.org/officeDocument/2006/relationships/image" Target="../media/image66.png"/><Relationship Id="rId15" Type="http://schemas.openxmlformats.org/officeDocument/2006/relationships/image" Target="../media/image71.png"/><Relationship Id="rId23" Type="http://schemas.openxmlformats.org/officeDocument/2006/relationships/oleObject" Target="../embeddings/oleObject20.bin"/><Relationship Id="rId28" Type="http://schemas.openxmlformats.org/officeDocument/2006/relationships/image" Target="../media/image80.png"/><Relationship Id="rId36" Type="http://schemas.openxmlformats.org/officeDocument/2006/relationships/image" Target="../media/image87.png"/><Relationship Id="rId49" Type="http://schemas.openxmlformats.org/officeDocument/2006/relationships/image" Target="../media/image94.png"/><Relationship Id="rId10" Type="http://schemas.microsoft.com/office/2007/relationships/hdphoto" Target="../media/hdphoto27.wdp"/><Relationship Id="rId19" Type="http://schemas.openxmlformats.org/officeDocument/2006/relationships/image" Target="../media/image74.tiff"/><Relationship Id="rId31" Type="http://schemas.openxmlformats.org/officeDocument/2006/relationships/image" Target="../media/image82.tiff"/><Relationship Id="rId44" Type="http://schemas.microsoft.com/office/2007/relationships/hdphoto" Target="../media/hdphoto36.wdp"/><Relationship Id="rId4" Type="http://schemas.openxmlformats.org/officeDocument/2006/relationships/image" Target="../media/image64.emf"/><Relationship Id="rId9" Type="http://schemas.openxmlformats.org/officeDocument/2006/relationships/image" Target="../media/image68.png"/><Relationship Id="rId14" Type="http://schemas.microsoft.com/office/2007/relationships/hdphoto" Target="../media/hdphoto29.wdp"/><Relationship Id="rId22" Type="http://schemas.openxmlformats.org/officeDocument/2006/relationships/image" Target="../media/image77.tiff"/><Relationship Id="rId27" Type="http://schemas.microsoft.com/office/2007/relationships/hdphoto" Target="../media/hdphoto31.wdp"/><Relationship Id="rId30" Type="http://schemas.openxmlformats.org/officeDocument/2006/relationships/image" Target="../media/image81.tiff"/><Relationship Id="rId35" Type="http://schemas.openxmlformats.org/officeDocument/2006/relationships/image" Target="../media/image86.tiff"/><Relationship Id="rId43" Type="http://schemas.openxmlformats.org/officeDocument/2006/relationships/image" Target="../media/image91.png"/><Relationship Id="rId48" Type="http://schemas.microsoft.com/office/2007/relationships/hdphoto" Target="../media/hdphoto38.wdp"/><Relationship Id="rId8" Type="http://schemas.microsoft.com/office/2007/relationships/hdphoto" Target="../media/hdphoto26.wdp"/><Relationship Id="rId3" Type="http://schemas.openxmlformats.org/officeDocument/2006/relationships/oleObject" Target="../embeddings/oleObject19.bin"/><Relationship Id="rId12" Type="http://schemas.microsoft.com/office/2007/relationships/hdphoto" Target="../media/hdphoto28.wdp"/><Relationship Id="rId17" Type="http://schemas.openxmlformats.org/officeDocument/2006/relationships/image" Target="../media/image72.tiff"/><Relationship Id="rId25" Type="http://schemas.openxmlformats.org/officeDocument/2006/relationships/image" Target="../media/image78.png"/><Relationship Id="rId33" Type="http://schemas.openxmlformats.org/officeDocument/2006/relationships/image" Target="../media/image84.tiff"/><Relationship Id="rId38" Type="http://schemas.openxmlformats.org/officeDocument/2006/relationships/image" Target="../media/image88.png"/><Relationship Id="rId46" Type="http://schemas.microsoft.com/office/2007/relationships/hdphoto" Target="../media/hdphoto37.wdp"/><Relationship Id="rId20" Type="http://schemas.openxmlformats.org/officeDocument/2006/relationships/image" Target="../media/image75.tiff"/><Relationship Id="rId41" Type="http://schemas.microsoft.com/office/2007/relationships/hdphoto" Target="../media/hdphoto35.wdp"/><Relationship Id="rId1" Type="http://schemas.openxmlformats.org/officeDocument/2006/relationships/vmlDrawing" Target="../drawings/vmlDrawing4.vml"/><Relationship Id="rId6" Type="http://schemas.microsoft.com/office/2007/relationships/hdphoto" Target="../media/hdphoto2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822913" y="1699759"/>
            <a:ext cx="10219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Becn</a:t>
            </a:r>
            <a:r>
              <a:rPr lang="en-US" altLang="ko-KR" sz="11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en-US" altLang="ko-KR" sz="1100" b="1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f/f </a:t>
            </a:r>
            <a:r>
              <a:rPr lang="en-US" altLang="ko-KR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ko-KR" sz="11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floxed</a:t>
            </a:r>
            <a:r>
              <a:rPr lang="en-US" altLang="ko-KR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ko-KR" sz="1100" b="1" baseline="30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482" y="744440"/>
            <a:ext cx="2411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9120" y="744440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 rot="19074680">
            <a:off x="5485833" y="855312"/>
            <a:ext cx="61587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50" b="1" dirty="0">
                <a:latin typeface="Arial" panose="020B0604020202020204" pitchFamily="34" charset="0"/>
                <a:cs typeface="Arial" panose="020B0604020202020204" pitchFamily="34" charset="0"/>
              </a:rPr>
              <a:t>tm1a/+</a:t>
            </a:r>
            <a:endParaRPr lang="ko-KR" altLang="en-US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직선 화살표 연결선 26"/>
          <p:cNvCxnSpPr/>
          <p:nvPr/>
        </p:nvCxnSpPr>
        <p:spPr>
          <a:xfrm>
            <a:off x="2250510" y="2057304"/>
            <a:ext cx="326338" cy="21956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화살표 연결선 27"/>
          <p:cNvCxnSpPr/>
          <p:nvPr/>
        </p:nvCxnSpPr>
        <p:spPr>
          <a:xfrm flipH="1">
            <a:off x="2648397" y="2071473"/>
            <a:ext cx="408068" cy="205399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22913" y="1043608"/>
            <a:ext cx="7977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Becn</a:t>
            </a:r>
            <a:r>
              <a:rPr lang="en-US" altLang="ko-KR" sz="11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en-US" altLang="ko-KR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(tm1a)</a:t>
            </a:r>
            <a:endParaRPr lang="en-US" altLang="ko-KR" sz="1100" b="1" baseline="30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직선 연결선 29"/>
          <p:cNvCxnSpPr/>
          <p:nvPr/>
        </p:nvCxnSpPr>
        <p:spPr>
          <a:xfrm>
            <a:off x="1479801" y="1283223"/>
            <a:ext cx="29132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/>
          <p:cNvSpPr/>
          <p:nvPr/>
        </p:nvSpPr>
        <p:spPr>
          <a:xfrm>
            <a:off x="1603831" y="1180340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772277" y="1180340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3385722" y="1180340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551845" y="1180340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3716793" y="1180340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3866971" y="1180340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4249700" y="1180340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이등변 삼각형 37"/>
          <p:cNvSpPr/>
          <p:nvPr/>
        </p:nvSpPr>
        <p:spPr>
          <a:xfrm rot="5400000">
            <a:off x="2523219" y="1240274"/>
            <a:ext cx="230440" cy="85899"/>
          </a:xfrm>
          <a:prstGeom prst="triangl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" b="1" dirty="0">
              <a:solidFill>
                <a:prstClr val="white"/>
              </a:solidFill>
            </a:endParaRPr>
          </a:p>
        </p:txBody>
      </p:sp>
      <p:sp>
        <p:nvSpPr>
          <p:cNvPr id="39" name="이등변 삼각형 38"/>
          <p:cNvSpPr/>
          <p:nvPr/>
        </p:nvSpPr>
        <p:spPr>
          <a:xfrm rot="5400000">
            <a:off x="3961406" y="1240274"/>
            <a:ext cx="230440" cy="85899"/>
          </a:xfrm>
          <a:prstGeom prst="triangl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" b="1" dirty="0">
              <a:solidFill>
                <a:prstClr val="white"/>
              </a:solidFill>
            </a:endParaRPr>
          </a:p>
        </p:txBody>
      </p:sp>
      <p:sp>
        <p:nvSpPr>
          <p:cNvPr id="40" name="직각 삼각형 39"/>
          <p:cNvSpPr/>
          <p:nvPr/>
        </p:nvSpPr>
        <p:spPr>
          <a:xfrm rot="10800000">
            <a:off x="1987569" y="1175124"/>
            <a:ext cx="113219" cy="216197"/>
          </a:xfrm>
          <a:prstGeom prst="rtTriangle">
            <a:avLst/>
          </a:prstGeom>
          <a:solidFill>
            <a:srgbClr val="00B050"/>
          </a:solidFill>
          <a:ln w="6350">
            <a:solidFill>
              <a:schemeClr val="tx1"/>
            </a:solidFill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" b="1">
              <a:solidFill>
                <a:prstClr val="white"/>
              </a:solidFill>
            </a:endParaRPr>
          </a:p>
        </p:txBody>
      </p:sp>
      <p:sp>
        <p:nvSpPr>
          <p:cNvPr id="42" name="이등변 삼각형 41"/>
          <p:cNvSpPr/>
          <p:nvPr/>
        </p:nvSpPr>
        <p:spPr>
          <a:xfrm rot="5400000">
            <a:off x="3205172" y="1240274"/>
            <a:ext cx="230440" cy="85899"/>
          </a:xfrm>
          <a:prstGeom prst="triangl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" b="1" dirty="0">
              <a:solidFill>
                <a:prstClr val="white"/>
              </a:solidFill>
            </a:endParaRPr>
          </a:p>
        </p:txBody>
      </p:sp>
      <p:cxnSp>
        <p:nvCxnSpPr>
          <p:cNvPr id="16" name="직선 연결선 15"/>
          <p:cNvCxnSpPr/>
          <p:nvPr/>
        </p:nvCxnSpPr>
        <p:spPr>
          <a:xfrm>
            <a:off x="1548251" y="1918422"/>
            <a:ext cx="20987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직사각형 16"/>
          <p:cNvSpPr/>
          <p:nvPr/>
        </p:nvSpPr>
        <p:spPr>
          <a:xfrm>
            <a:off x="1672281" y="1815539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840727" y="1815539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438338" y="1815539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604461" y="1815539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769409" y="1815539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919587" y="1815539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321366" y="1815539"/>
            <a:ext cx="87873" cy="205767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ko-KR" altLang="en-US" sz="8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이등변 삼각형 23"/>
          <p:cNvSpPr/>
          <p:nvPr/>
        </p:nvSpPr>
        <p:spPr>
          <a:xfrm rot="5400000">
            <a:off x="2155084" y="1875473"/>
            <a:ext cx="230440" cy="85899"/>
          </a:xfrm>
          <a:prstGeom prst="triangl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" b="1" dirty="0">
              <a:solidFill>
                <a:prstClr val="white"/>
              </a:solidFill>
            </a:endParaRPr>
          </a:p>
        </p:txBody>
      </p:sp>
      <p:sp>
        <p:nvSpPr>
          <p:cNvPr id="25" name="이등변 삼각형 24"/>
          <p:cNvSpPr/>
          <p:nvPr/>
        </p:nvSpPr>
        <p:spPr>
          <a:xfrm rot="5400000">
            <a:off x="3033072" y="1875473"/>
            <a:ext cx="230440" cy="85899"/>
          </a:xfrm>
          <a:prstGeom prst="triangl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" b="1" dirty="0">
              <a:solidFill>
                <a:prstClr val="white"/>
              </a:solidFill>
            </a:endParaRPr>
          </a:p>
        </p:txBody>
      </p:sp>
      <p:sp>
        <p:nvSpPr>
          <p:cNvPr id="26" name="직각 삼각형 25"/>
          <p:cNvSpPr/>
          <p:nvPr/>
        </p:nvSpPr>
        <p:spPr>
          <a:xfrm rot="10800000">
            <a:off x="2056019" y="1815538"/>
            <a:ext cx="113219" cy="216197"/>
          </a:xfrm>
          <a:prstGeom prst="rtTriangle">
            <a:avLst/>
          </a:prstGeom>
          <a:solidFill>
            <a:srgbClr val="00B050"/>
          </a:solidFill>
          <a:ln w="6350">
            <a:solidFill>
              <a:schemeClr val="tx1"/>
            </a:solidFill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" b="1">
              <a:solidFill>
                <a:prstClr val="white"/>
              </a:solidFill>
            </a:endParaRPr>
          </a:p>
        </p:txBody>
      </p:sp>
      <p:grpSp>
        <p:nvGrpSpPr>
          <p:cNvPr id="53" name="그룹 52"/>
          <p:cNvGrpSpPr/>
          <p:nvPr/>
        </p:nvGrpSpPr>
        <p:grpSpPr>
          <a:xfrm>
            <a:off x="1822918" y="2331868"/>
            <a:ext cx="1346038" cy="230440"/>
            <a:chOff x="990884" y="2440363"/>
            <a:chExt cx="1346038" cy="230440"/>
          </a:xfrm>
        </p:grpSpPr>
        <p:cxnSp>
          <p:nvCxnSpPr>
            <p:cNvPr id="55" name="직선 연결선 54"/>
            <p:cNvCxnSpPr/>
            <p:nvPr/>
          </p:nvCxnSpPr>
          <p:spPr>
            <a:xfrm>
              <a:off x="990884" y="2555582"/>
              <a:ext cx="134603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직사각형 55"/>
            <p:cNvSpPr/>
            <p:nvPr/>
          </p:nvSpPr>
          <p:spPr>
            <a:xfrm>
              <a:off x="1203851" y="2452699"/>
              <a:ext cx="87873" cy="205767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ko-KR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1372297" y="2452699"/>
              <a:ext cx="87873" cy="205767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ko-KR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1980446" y="2452699"/>
              <a:ext cx="87873" cy="205767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ko-KR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이등변 삼각형 58"/>
            <p:cNvSpPr/>
            <p:nvPr/>
          </p:nvSpPr>
          <p:spPr>
            <a:xfrm rot="5400000">
              <a:off x="1686654" y="2512633"/>
              <a:ext cx="230440" cy="85899"/>
            </a:xfrm>
            <a:prstGeom prst="triangl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직각 삼각형 59"/>
            <p:cNvSpPr/>
            <p:nvPr/>
          </p:nvSpPr>
          <p:spPr>
            <a:xfrm rot="10800000">
              <a:off x="1587589" y="2452698"/>
              <a:ext cx="113219" cy="216197"/>
            </a:xfrm>
            <a:prstGeom prst="rtTriangle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822913" y="2229849"/>
            <a:ext cx="9785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Becn</a:t>
            </a:r>
            <a:r>
              <a:rPr lang="en-US" altLang="ko-KR" sz="11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en-US" altLang="ko-KR" sz="1100" b="1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-/-</a:t>
            </a:r>
            <a:r>
              <a:rPr lang="en-US" altLang="ko-KR" sz="1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(deleted)</a:t>
            </a:r>
            <a:endParaRPr lang="en-US" altLang="ko-KR" sz="1100" b="1" baseline="30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직각 삼각형 60"/>
          <p:cNvSpPr/>
          <p:nvPr/>
        </p:nvSpPr>
        <p:spPr>
          <a:xfrm rot="10800000">
            <a:off x="3147318" y="1175125"/>
            <a:ext cx="113219" cy="216197"/>
          </a:xfrm>
          <a:prstGeom prst="rtTriangle">
            <a:avLst/>
          </a:prstGeom>
          <a:solidFill>
            <a:srgbClr val="00B050"/>
          </a:solidFill>
          <a:ln w="6350">
            <a:solidFill>
              <a:schemeClr val="tx1"/>
            </a:solidFill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" b="1">
              <a:solidFill>
                <a:prstClr val="white"/>
              </a:solidFill>
            </a:endParaRPr>
          </a:p>
        </p:txBody>
      </p:sp>
      <p:cxnSp>
        <p:nvCxnSpPr>
          <p:cNvPr id="62" name="직선 화살표 연결선 61"/>
          <p:cNvCxnSpPr/>
          <p:nvPr/>
        </p:nvCxnSpPr>
        <p:spPr>
          <a:xfrm>
            <a:off x="1987569" y="1473555"/>
            <a:ext cx="93297" cy="214847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/>
          <p:nvPr/>
        </p:nvCxnSpPr>
        <p:spPr>
          <a:xfrm flipH="1">
            <a:off x="2146236" y="1462801"/>
            <a:ext cx="861225" cy="22560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A7290DD9-BC9B-49A7-85AA-0108E34BA715}"/>
              </a:ext>
            </a:extLst>
          </p:cNvPr>
          <p:cNvGrpSpPr/>
          <p:nvPr/>
        </p:nvGrpSpPr>
        <p:grpSpPr>
          <a:xfrm>
            <a:off x="2694425" y="1175501"/>
            <a:ext cx="431420" cy="215444"/>
            <a:chOff x="2663105" y="1175501"/>
            <a:chExt cx="431420" cy="215444"/>
          </a:xfrm>
        </p:grpSpPr>
        <p:sp>
          <p:nvSpPr>
            <p:cNvPr id="43" name="직사각형 42"/>
            <p:cNvSpPr/>
            <p:nvPr/>
          </p:nvSpPr>
          <p:spPr>
            <a:xfrm>
              <a:off x="2717426" y="1180340"/>
              <a:ext cx="322779" cy="20576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0" b="1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663105" y="1175501"/>
              <a:ext cx="431420" cy="215444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Neo</a:t>
              </a:r>
              <a:r>
                <a:rPr lang="en-US" sz="8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  <p:grpSp>
        <p:nvGrpSpPr>
          <p:cNvPr id="84" name="그룹 83">
            <a:extLst>
              <a:ext uri="{FF2B5EF4-FFF2-40B4-BE49-F238E27FC236}">
                <a16:creationId xmlns:a16="http://schemas.microsoft.com/office/drawing/2014/main" id="{8ADED7D7-1E89-4D30-8A8F-D14D6DE726A8}"/>
              </a:ext>
            </a:extLst>
          </p:cNvPr>
          <p:cNvGrpSpPr/>
          <p:nvPr/>
        </p:nvGrpSpPr>
        <p:grpSpPr>
          <a:xfrm>
            <a:off x="2132856" y="1175501"/>
            <a:ext cx="443922" cy="215444"/>
            <a:chOff x="2132856" y="1175501"/>
            <a:chExt cx="443922" cy="215444"/>
          </a:xfrm>
        </p:grpSpPr>
        <p:sp>
          <p:nvSpPr>
            <p:cNvPr id="41" name="직사각형 40"/>
            <p:cNvSpPr/>
            <p:nvPr/>
          </p:nvSpPr>
          <p:spPr>
            <a:xfrm>
              <a:off x="2164830" y="1180340"/>
              <a:ext cx="379975" cy="20576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 b="1" dirty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132856" y="1175501"/>
              <a:ext cx="443922" cy="215444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LacZ</a:t>
              </a:r>
              <a:endParaRPr lang="en-US" sz="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6" name="직사각형 65"/>
          <p:cNvSpPr/>
          <p:nvPr/>
        </p:nvSpPr>
        <p:spPr>
          <a:xfrm>
            <a:off x="2951996" y="1434486"/>
            <a:ext cx="59824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FLPe</a:t>
            </a:r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2951996" y="2044442"/>
            <a:ext cx="47641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Cre</a:t>
            </a:r>
            <a:endParaRPr lang="en-US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 Box 22"/>
          <p:cNvSpPr txBox="1">
            <a:spLocks noChangeArrowheads="1"/>
          </p:cNvSpPr>
          <p:nvPr/>
        </p:nvSpPr>
        <p:spPr bwMode="auto">
          <a:xfrm>
            <a:off x="-2011" y="0"/>
            <a:ext cx="324569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600" b="1" dirty="0">
                <a:latin typeface="Arial" pitchFamily="34" charset="0"/>
                <a:cs typeface="Arial" pitchFamily="34" charset="0"/>
              </a:rPr>
              <a:t>Supplemental Data 1 </a:t>
            </a:r>
            <a:endParaRPr lang="ko-KR" altLang="en-US" sz="16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F1CFC4C-50C7-46A2-8B58-33CF6FE97287}"/>
              </a:ext>
            </a:extLst>
          </p:cNvPr>
          <p:cNvGrpSpPr/>
          <p:nvPr/>
        </p:nvGrpSpPr>
        <p:grpSpPr>
          <a:xfrm>
            <a:off x="4581128" y="869586"/>
            <a:ext cx="1715346" cy="1048836"/>
            <a:chOff x="4712611" y="869586"/>
            <a:chExt cx="1715346" cy="1048836"/>
          </a:xfrm>
        </p:grpSpPr>
        <p:sp>
          <p:nvSpPr>
            <p:cNvPr id="5" name="직사각형 4"/>
            <p:cNvSpPr/>
            <p:nvPr/>
          </p:nvSpPr>
          <p:spPr>
            <a:xfrm rot="18872041">
              <a:off x="5253901" y="931943"/>
              <a:ext cx="378630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+/+</a:t>
              </a:r>
              <a:endParaRPr lang="ko-KR" altLang="en-US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 rot="19184008">
              <a:off x="6074167" y="938048"/>
              <a:ext cx="344966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f/+</a:t>
              </a:r>
              <a:endParaRPr lang="ko-KR" altLang="en-US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직선 연결선 10"/>
            <p:cNvCxnSpPr/>
            <p:nvPr/>
          </p:nvCxnSpPr>
          <p:spPr>
            <a:xfrm>
              <a:off x="5185819" y="1738633"/>
              <a:ext cx="5171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>
              <a:off x="5185819" y="1562398"/>
              <a:ext cx="5171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>
              <a:off x="5185819" y="1411004"/>
              <a:ext cx="5171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02" t="30195" r="38816" b="52791"/>
            <a:stretch/>
          </p:blipFill>
          <p:spPr>
            <a:xfrm>
              <a:off x="5237338" y="1179166"/>
              <a:ext cx="1190619" cy="739256"/>
            </a:xfrm>
            <a:prstGeom prst="rect">
              <a:avLst/>
            </a:prstGeom>
          </p:spPr>
        </p:pic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6D85CA3C-448D-429E-A56C-245F37081116}"/>
                </a:ext>
              </a:extLst>
            </p:cNvPr>
            <p:cNvSpPr txBox="1"/>
            <p:nvPr/>
          </p:nvSpPr>
          <p:spPr>
            <a:xfrm>
              <a:off x="4712611" y="1295588"/>
              <a:ext cx="55015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500 bp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AE306CA-B9E5-4187-98E6-ECB431AC6498}"/>
                </a:ext>
              </a:extLst>
            </p:cNvPr>
            <p:cNvSpPr txBox="1"/>
            <p:nvPr/>
          </p:nvSpPr>
          <p:spPr>
            <a:xfrm>
              <a:off x="4712611" y="1447988"/>
              <a:ext cx="55015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300 bp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6AD7F76C-D0F5-493B-BFCB-551584958C05}"/>
                </a:ext>
              </a:extLst>
            </p:cNvPr>
            <p:cNvSpPr txBox="1"/>
            <p:nvPr/>
          </p:nvSpPr>
          <p:spPr>
            <a:xfrm>
              <a:off x="4712611" y="1616694"/>
              <a:ext cx="55015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100 bp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4C06AE40-BD45-4EE8-BD01-A9D58747AD5C}"/>
              </a:ext>
            </a:extLst>
          </p:cNvPr>
          <p:cNvSpPr txBox="1"/>
          <p:nvPr/>
        </p:nvSpPr>
        <p:spPr>
          <a:xfrm>
            <a:off x="543482" y="3088055"/>
            <a:ext cx="2203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9" name="그룹 88">
            <a:extLst>
              <a:ext uri="{FF2B5EF4-FFF2-40B4-BE49-F238E27FC236}">
                <a16:creationId xmlns:a16="http://schemas.microsoft.com/office/drawing/2014/main" id="{1BB43752-EF56-4E75-A181-F3BF53E8F711}"/>
              </a:ext>
            </a:extLst>
          </p:cNvPr>
          <p:cNvGrpSpPr/>
          <p:nvPr/>
        </p:nvGrpSpPr>
        <p:grpSpPr>
          <a:xfrm>
            <a:off x="836539" y="3181345"/>
            <a:ext cx="1871475" cy="2298363"/>
            <a:chOff x="4253997" y="704850"/>
            <a:chExt cx="1871475" cy="2298363"/>
          </a:xfrm>
        </p:grpSpPr>
        <p:graphicFrame>
          <p:nvGraphicFramePr>
            <p:cNvPr id="90" name="개체 89">
              <a:extLst>
                <a:ext uri="{FF2B5EF4-FFF2-40B4-BE49-F238E27FC236}">
                  <a16:creationId xmlns:a16="http://schemas.microsoft.com/office/drawing/2014/main" id="{022A8718-2A88-4B94-8B7D-906DEE6F396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57493200"/>
                </p:ext>
              </p:extLst>
            </p:nvPr>
          </p:nvGraphicFramePr>
          <p:xfrm>
            <a:off x="4488759" y="704850"/>
            <a:ext cx="1636713" cy="2008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29" name="Prism 5" r:id="rId4" imgW="4644000" imgH="6912000" progId="Prism5.Document">
                    <p:embed/>
                  </p:oleObj>
                </mc:Choice>
                <mc:Fallback>
                  <p:oleObj name="Prism 5" r:id="rId4" imgW="4644000" imgH="6912000" progId="Prism5.Document">
                    <p:embed/>
                    <p:pic>
                      <p:nvPicPr>
                        <p:cNvPr id="182" name="개체 181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488759" y="704850"/>
                          <a:ext cx="1636713" cy="20081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F88AB29-8B59-48FE-977B-EB2AC5D709AA}"/>
                </a:ext>
              </a:extLst>
            </p:cNvPr>
            <p:cNvSpPr txBox="1"/>
            <p:nvPr/>
          </p:nvSpPr>
          <p:spPr>
            <a:xfrm>
              <a:off x="5015823" y="2756992"/>
              <a:ext cx="72386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Weeks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36A18B4B-8F66-44EC-AB55-30A117EA5F51}"/>
                </a:ext>
              </a:extLst>
            </p:cNvPr>
            <p:cNvSpPr txBox="1"/>
            <p:nvPr/>
          </p:nvSpPr>
          <p:spPr>
            <a:xfrm>
              <a:off x="4704316" y="2563301"/>
              <a:ext cx="20349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A9995AB2-5378-4034-8A60-13FC6CC4995B}"/>
                </a:ext>
              </a:extLst>
            </p:cNvPr>
            <p:cNvSpPr txBox="1"/>
            <p:nvPr/>
          </p:nvSpPr>
          <p:spPr>
            <a:xfrm>
              <a:off x="4955444" y="2563301"/>
              <a:ext cx="20349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3896D50C-BA7B-452A-A6F9-DD11B213452E}"/>
                </a:ext>
              </a:extLst>
            </p:cNvPr>
            <p:cNvSpPr txBox="1"/>
            <p:nvPr/>
          </p:nvSpPr>
          <p:spPr>
            <a:xfrm>
              <a:off x="5142221" y="2563301"/>
              <a:ext cx="35786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5B3729E-2DF2-4F43-93CA-F8036A0663FB}"/>
                </a:ext>
              </a:extLst>
            </p:cNvPr>
            <p:cNvSpPr txBox="1"/>
            <p:nvPr/>
          </p:nvSpPr>
          <p:spPr>
            <a:xfrm>
              <a:off x="5409672" y="2563301"/>
              <a:ext cx="35109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71D9BB5-8BFB-4B1B-B18C-34FD800F4485}"/>
                </a:ext>
              </a:extLst>
            </p:cNvPr>
            <p:cNvSpPr txBox="1"/>
            <p:nvPr/>
          </p:nvSpPr>
          <p:spPr>
            <a:xfrm>
              <a:off x="5663745" y="2563301"/>
              <a:ext cx="36009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26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51A4402-F351-4D12-85B1-F746904D1C6C}"/>
                </a:ext>
              </a:extLst>
            </p:cNvPr>
            <p:cNvSpPr txBox="1"/>
            <p:nvPr/>
          </p:nvSpPr>
          <p:spPr>
            <a:xfrm>
              <a:off x="4499550" y="2462007"/>
              <a:ext cx="13899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530978E-4909-4420-81C2-D981C4280A1E}"/>
                </a:ext>
              </a:extLst>
            </p:cNvPr>
            <p:cNvSpPr txBox="1"/>
            <p:nvPr/>
          </p:nvSpPr>
          <p:spPr>
            <a:xfrm>
              <a:off x="4494788" y="2060747"/>
              <a:ext cx="13899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977AFCD-DFD0-4B23-A4A1-ACD32879C012}"/>
                </a:ext>
              </a:extLst>
            </p:cNvPr>
            <p:cNvSpPr txBox="1"/>
            <p:nvPr/>
          </p:nvSpPr>
          <p:spPr>
            <a:xfrm>
              <a:off x="4497169" y="1659485"/>
              <a:ext cx="13899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52E4A8C9-E084-438F-827E-16E82346B2B1}"/>
                </a:ext>
              </a:extLst>
            </p:cNvPr>
            <p:cNvSpPr txBox="1"/>
            <p:nvPr/>
          </p:nvSpPr>
          <p:spPr>
            <a:xfrm>
              <a:off x="4494788" y="1258223"/>
              <a:ext cx="13899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8BC54C6F-AC5F-4D22-8C56-38BDA9202367}"/>
                </a:ext>
              </a:extLst>
            </p:cNvPr>
            <p:cNvSpPr txBox="1"/>
            <p:nvPr/>
          </p:nvSpPr>
          <p:spPr>
            <a:xfrm>
              <a:off x="4501931" y="856961"/>
              <a:ext cx="1220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159C42F7-5782-48A6-8CEB-A40CBA903406}"/>
                </a:ext>
              </a:extLst>
            </p:cNvPr>
            <p:cNvSpPr txBox="1"/>
            <p:nvPr/>
          </p:nvSpPr>
          <p:spPr>
            <a:xfrm rot="16200000">
              <a:off x="3513000" y="1592112"/>
              <a:ext cx="173591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eWAT</a:t>
              </a:r>
              <a:r>
                <a:rPr lang="en-US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 mass (% of B.W.)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605D158A-73EE-4008-9C16-61505CE82C98}"/>
                </a:ext>
              </a:extLst>
            </p:cNvPr>
            <p:cNvSpPr txBox="1"/>
            <p:nvPr/>
          </p:nvSpPr>
          <p:spPr>
            <a:xfrm>
              <a:off x="4624973" y="2051720"/>
              <a:ext cx="37063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</a:p>
          </p:txBody>
        </p:sp>
        <p:cxnSp>
          <p:nvCxnSpPr>
            <p:cNvPr id="104" name="직선 연결선 103">
              <a:extLst>
                <a:ext uri="{FF2B5EF4-FFF2-40B4-BE49-F238E27FC236}">
                  <a16:creationId xmlns:a16="http://schemas.microsoft.com/office/drawing/2014/main" id="{A20B01D8-AD32-4469-9F5A-C9B1F000641B}"/>
                </a:ext>
              </a:extLst>
            </p:cNvPr>
            <p:cNvCxnSpPr>
              <a:cxnSpLocks/>
            </p:cNvCxnSpPr>
            <p:nvPr/>
          </p:nvCxnSpPr>
          <p:spPr>
            <a:xfrm>
              <a:off x="4743947" y="2236202"/>
              <a:ext cx="132687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6E4299F0-A8D5-4BD4-8219-C0D0709337B3}"/>
                </a:ext>
              </a:extLst>
            </p:cNvPr>
            <p:cNvSpPr txBox="1"/>
            <p:nvPr/>
          </p:nvSpPr>
          <p:spPr>
            <a:xfrm>
              <a:off x="4879622" y="1882330"/>
              <a:ext cx="36009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***</a:t>
              </a:r>
            </a:p>
          </p:txBody>
        </p:sp>
        <p:cxnSp>
          <p:nvCxnSpPr>
            <p:cNvPr id="106" name="직선 연결선 105">
              <a:extLst>
                <a:ext uri="{FF2B5EF4-FFF2-40B4-BE49-F238E27FC236}">
                  <a16:creationId xmlns:a16="http://schemas.microsoft.com/office/drawing/2014/main" id="{D2D6C444-6436-47F0-AF46-EA8EFFCA0ED7}"/>
                </a:ext>
              </a:extLst>
            </p:cNvPr>
            <p:cNvCxnSpPr>
              <a:cxnSpLocks/>
            </p:cNvCxnSpPr>
            <p:nvPr/>
          </p:nvCxnSpPr>
          <p:spPr>
            <a:xfrm>
              <a:off x="5004938" y="2037908"/>
              <a:ext cx="109465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62E6AB2D-4001-4DFB-9AF6-3581C427A344}"/>
                </a:ext>
              </a:extLst>
            </p:cNvPr>
            <p:cNvSpPr txBox="1"/>
            <p:nvPr/>
          </p:nvSpPr>
          <p:spPr>
            <a:xfrm>
              <a:off x="5131274" y="1677988"/>
              <a:ext cx="36009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***</a:t>
              </a:r>
            </a:p>
          </p:txBody>
        </p:sp>
        <p:cxnSp>
          <p:nvCxnSpPr>
            <p:cNvPr id="108" name="직선 연결선 107">
              <a:extLst>
                <a:ext uri="{FF2B5EF4-FFF2-40B4-BE49-F238E27FC236}">
                  <a16:creationId xmlns:a16="http://schemas.microsoft.com/office/drawing/2014/main" id="{E8869785-88DF-40F9-A267-EA1D873BE80B}"/>
                </a:ext>
              </a:extLst>
            </p:cNvPr>
            <p:cNvCxnSpPr>
              <a:cxnSpLocks/>
            </p:cNvCxnSpPr>
            <p:nvPr/>
          </p:nvCxnSpPr>
          <p:spPr>
            <a:xfrm>
              <a:off x="5256590" y="1839034"/>
              <a:ext cx="109465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7657D513-8EE0-498F-925A-43CDA31C5A4F}"/>
                </a:ext>
              </a:extLst>
            </p:cNvPr>
            <p:cNvSpPr txBox="1"/>
            <p:nvPr/>
          </p:nvSpPr>
          <p:spPr>
            <a:xfrm>
              <a:off x="5428434" y="1502235"/>
              <a:ext cx="28545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110" name="직선 연결선 109">
              <a:extLst>
                <a:ext uri="{FF2B5EF4-FFF2-40B4-BE49-F238E27FC236}">
                  <a16:creationId xmlns:a16="http://schemas.microsoft.com/office/drawing/2014/main" id="{4FD7356A-7D96-48C0-ABA7-EC6BC23A3E91}"/>
                </a:ext>
              </a:extLst>
            </p:cNvPr>
            <p:cNvCxnSpPr>
              <a:cxnSpLocks/>
            </p:cNvCxnSpPr>
            <p:nvPr/>
          </p:nvCxnSpPr>
          <p:spPr>
            <a:xfrm>
              <a:off x="5516430" y="1642791"/>
              <a:ext cx="109465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B0F8DB89-2D09-49C9-870A-BDAF935CD83F}"/>
                </a:ext>
              </a:extLst>
            </p:cNvPr>
            <p:cNvSpPr txBox="1"/>
            <p:nvPr/>
          </p:nvSpPr>
          <p:spPr>
            <a:xfrm>
              <a:off x="5666679" y="1144216"/>
              <a:ext cx="36009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***</a:t>
              </a:r>
            </a:p>
          </p:txBody>
        </p:sp>
        <p:cxnSp>
          <p:nvCxnSpPr>
            <p:cNvPr id="112" name="직선 연결선 111">
              <a:extLst>
                <a:ext uri="{FF2B5EF4-FFF2-40B4-BE49-F238E27FC236}">
                  <a16:creationId xmlns:a16="http://schemas.microsoft.com/office/drawing/2014/main" id="{1D9D42B5-30CD-4032-B436-6A994676C977}"/>
                </a:ext>
              </a:extLst>
            </p:cNvPr>
            <p:cNvCxnSpPr>
              <a:cxnSpLocks/>
            </p:cNvCxnSpPr>
            <p:nvPr/>
          </p:nvCxnSpPr>
          <p:spPr>
            <a:xfrm>
              <a:off x="5791995" y="1305262"/>
              <a:ext cx="109465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TextBox 112">
            <a:extLst>
              <a:ext uri="{FF2B5EF4-FFF2-40B4-BE49-F238E27FC236}">
                <a16:creationId xmlns:a16="http://schemas.microsoft.com/office/drawing/2014/main" id="{62DE91CC-9A0C-449F-A688-09450C67A1B8}"/>
              </a:ext>
            </a:extLst>
          </p:cNvPr>
          <p:cNvSpPr txBox="1"/>
          <p:nvPr/>
        </p:nvSpPr>
        <p:spPr>
          <a:xfrm>
            <a:off x="2615881" y="3090573"/>
            <a:ext cx="2203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75017453-9A5B-4BB8-A18B-9EDDA752B1D5}"/>
              </a:ext>
            </a:extLst>
          </p:cNvPr>
          <p:cNvSpPr txBox="1"/>
          <p:nvPr/>
        </p:nvSpPr>
        <p:spPr>
          <a:xfrm rot="16200000">
            <a:off x="2068446" y="4141349"/>
            <a:ext cx="17972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Food intake (g/day/mouse)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5" name="개체 114">
            <a:extLst>
              <a:ext uri="{FF2B5EF4-FFF2-40B4-BE49-F238E27FC236}">
                <a16:creationId xmlns:a16="http://schemas.microsoft.com/office/drawing/2014/main" id="{9F7B04C1-3DB8-4E82-886A-D61AD3D6F4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253550"/>
              </p:ext>
            </p:extLst>
          </p:nvPr>
        </p:nvGraphicFramePr>
        <p:xfrm>
          <a:off x="3164035" y="3309145"/>
          <a:ext cx="831851" cy="183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30" name="Prism 5" r:id="rId6" imgW="4572000" imgH="4860000" progId="Prism5.Document">
                  <p:embed/>
                </p:oleObj>
              </mc:Choice>
              <mc:Fallback>
                <p:oleObj name="Prism 5" r:id="rId6" imgW="4572000" imgH="4860000" progId="Prism5.Document">
                  <p:embed/>
                  <p:pic>
                    <p:nvPicPr>
                      <p:cNvPr id="229" name="개체 2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4035" y="3309145"/>
                        <a:ext cx="831851" cy="183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" name="TextBox 115">
            <a:extLst>
              <a:ext uri="{FF2B5EF4-FFF2-40B4-BE49-F238E27FC236}">
                <a16:creationId xmlns:a16="http://schemas.microsoft.com/office/drawing/2014/main" id="{A045D01E-6086-4C90-876A-3FF567E434C9}"/>
              </a:ext>
            </a:extLst>
          </p:cNvPr>
          <p:cNvSpPr txBox="1"/>
          <p:nvPr/>
        </p:nvSpPr>
        <p:spPr>
          <a:xfrm>
            <a:off x="3074074" y="5020982"/>
            <a:ext cx="642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7F06325A-DF7E-4371-84F4-5B674FDC0626}"/>
              </a:ext>
            </a:extLst>
          </p:cNvPr>
          <p:cNvSpPr txBox="1"/>
          <p:nvPr/>
        </p:nvSpPr>
        <p:spPr>
          <a:xfrm>
            <a:off x="3428554" y="5020982"/>
            <a:ext cx="642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AKO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7650F569-D38A-49C8-829E-5E061BA4E3C4}"/>
              </a:ext>
            </a:extLst>
          </p:cNvPr>
          <p:cNvSpPr txBox="1"/>
          <p:nvPr/>
        </p:nvSpPr>
        <p:spPr>
          <a:xfrm>
            <a:off x="3332269" y="3201310"/>
            <a:ext cx="582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4EF00C66-705F-4C7F-9F67-DC97EB45FDFD}"/>
              </a:ext>
            </a:extLst>
          </p:cNvPr>
          <p:cNvSpPr txBox="1"/>
          <p:nvPr/>
        </p:nvSpPr>
        <p:spPr>
          <a:xfrm>
            <a:off x="3029504" y="4877407"/>
            <a:ext cx="272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CD4B1959-A92E-49DB-AE9E-2080743EB7AD}"/>
              </a:ext>
            </a:extLst>
          </p:cNvPr>
          <p:cNvSpPr txBox="1"/>
          <p:nvPr/>
        </p:nvSpPr>
        <p:spPr>
          <a:xfrm>
            <a:off x="3029504" y="4534746"/>
            <a:ext cx="272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5EE135FF-6E07-4DBE-9DB4-EBF39BED1DDF}"/>
              </a:ext>
            </a:extLst>
          </p:cNvPr>
          <p:cNvSpPr txBox="1"/>
          <p:nvPr/>
        </p:nvSpPr>
        <p:spPr>
          <a:xfrm>
            <a:off x="3029504" y="4151878"/>
            <a:ext cx="272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4B83AE0A-6F08-47E0-88E0-B4C78962C2DB}"/>
              </a:ext>
            </a:extLst>
          </p:cNvPr>
          <p:cNvSpPr txBox="1"/>
          <p:nvPr/>
        </p:nvSpPr>
        <p:spPr>
          <a:xfrm>
            <a:off x="3029504" y="3812632"/>
            <a:ext cx="272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B30CAA7A-82C4-434D-B908-7417504DADFE}"/>
              </a:ext>
            </a:extLst>
          </p:cNvPr>
          <p:cNvSpPr txBox="1"/>
          <p:nvPr/>
        </p:nvSpPr>
        <p:spPr>
          <a:xfrm>
            <a:off x="3029504" y="3451327"/>
            <a:ext cx="272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6C43432-3730-4038-9806-6C7A821D0DCA}"/>
              </a:ext>
            </a:extLst>
          </p:cNvPr>
          <p:cNvSpPr txBox="1"/>
          <p:nvPr/>
        </p:nvSpPr>
        <p:spPr>
          <a:xfrm>
            <a:off x="4291858" y="3090573"/>
            <a:ext cx="2203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CE7E9339-FD4D-44D6-B648-1F00BD7F719E}"/>
              </a:ext>
            </a:extLst>
          </p:cNvPr>
          <p:cNvSpPr txBox="1"/>
          <p:nvPr/>
        </p:nvSpPr>
        <p:spPr>
          <a:xfrm rot="16200000">
            <a:off x="3720383" y="4141349"/>
            <a:ext cx="1905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Drink intake (ml/day/mouse)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6" name="개체 125">
            <a:extLst>
              <a:ext uri="{FF2B5EF4-FFF2-40B4-BE49-F238E27FC236}">
                <a16:creationId xmlns:a16="http://schemas.microsoft.com/office/drawing/2014/main" id="{F0B95E91-2568-4DAE-A4CB-EB2755C8C3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749685"/>
              </p:ext>
            </p:extLst>
          </p:nvPr>
        </p:nvGraphicFramePr>
        <p:xfrm>
          <a:off x="4887001" y="3311750"/>
          <a:ext cx="831851" cy="183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31" name="Prism 5" r:id="rId8" imgW="4572000" imgH="4860000" progId="Prism5.Document">
                  <p:embed/>
                </p:oleObj>
              </mc:Choice>
              <mc:Fallback>
                <p:oleObj name="Prism 5" r:id="rId8" imgW="4572000" imgH="4860000" progId="Prism5.Document">
                  <p:embed/>
                  <p:pic>
                    <p:nvPicPr>
                      <p:cNvPr id="273" name="개체 2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7001" y="3311750"/>
                        <a:ext cx="831851" cy="183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7" name="TextBox 126">
            <a:extLst>
              <a:ext uri="{FF2B5EF4-FFF2-40B4-BE49-F238E27FC236}">
                <a16:creationId xmlns:a16="http://schemas.microsoft.com/office/drawing/2014/main" id="{A1E8E2DC-7ADD-4B22-B8D4-D0BA72E28FED}"/>
              </a:ext>
            </a:extLst>
          </p:cNvPr>
          <p:cNvSpPr txBox="1"/>
          <p:nvPr/>
        </p:nvSpPr>
        <p:spPr>
          <a:xfrm>
            <a:off x="4820309" y="5020982"/>
            <a:ext cx="642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B86436DE-7078-4343-8ED8-3212D9B3D2FD}"/>
              </a:ext>
            </a:extLst>
          </p:cNvPr>
          <p:cNvSpPr txBox="1"/>
          <p:nvPr/>
        </p:nvSpPr>
        <p:spPr>
          <a:xfrm>
            <a:off x="5174789" y="5020982"/>
            <a:ext cx="6425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AKO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20FE58E8-4CB1-4EEE-ABA3-4621DD86C9AC}"/>
              </a:ext>
            </a:extLst>
          </p:cNvPr>
          <p:cNvSpPr txBox="1"/>
          <p:nvPr/>
        </p:nvSpPr>
        <p:spPr>
          <a:xfrm>
            <a:off x="5055235" y="3201310"/>
            <a:ext cx="582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Drink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03CDCAA8-CB1E-4521-B569-B041EA8E12DC}"/>
              </a:ext>
            </a:extLst>
          </p:cNvPr>
          <p:cNvSpPr txBox="1"/>
          <p:nvPr/>
        </p:nvSpPr>
        <p:spPr>
          <a:xfrm>
            <a:off x="4752470" y="4880012"/>
            <a:ext cx="272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63CC8000-4B90-4957-829B-175698CA5B38}"/>
              </a:ext>
            </a:extLst>
          </p:cNvPr>
          <p:cNvSpPr txBox="1"/>
          <p:nvPr/>
        </p:nvSpPr>
        <p:spPr>
          <a:xfrm>
            <a:off x="4752470" y="4537351"/>
            <a:ext cx="272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9E0B3E71-241E-459B-BC78-E5CD7F049F1E}"/>
              </a:ext>
            </a:extLst>
          </p:cNvPr>
          <p:cNvSpPr txBox="1"/>
          <p:nvPr/>
        </p:nvSpPr>
        <p:spPr>
          <a:xfrm>
            <a:off x="4752470" y="4154483"/>
            <a:ext cx="272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755F75B1-90F2-4EBF-BEDB-7D4F7CBB99CB}"/>
              </a:ext>
            </a:extLst>
          </p:cNvPr>
          <p:cNvSpPr txBox="1"/>
          <p:nvPr/>
        </p:nvSpPr>
        <p:spPr>
          <a:xfrm>
            <a:off x="4752470" y="3815237"/>
            <a:ext cx="272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EA5A028-8C92-4B97-979E-D08F32820D35}"/>
              </a:ext>
            </a:extLst>
          </p:cNvPr>
          <p:cNvSpPr txBox="1"/>
          <p:nvPr/>
        </p:nvSpPr>
        <p:spPr>
          <a:xfrm>
            <a:off x="4752470" y="3453932"/>
            <a:ext cx="2727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grpSp>
        <p:nvGrpSpPr>
          <p:cNvPr id="135" name="그룹 134">
            <a:extLst>
              <a:ext uri="{FF2B5EF4-FFF2-40B4-BE49-F238E27FC236}">
                <a16:creationId xmlns:a16="http://schemas.microsoft.com/office/drawing/2014/main" id="{350932C1-EDD8-4081-A124-3B5CBA0E5CFB}"/>
              </a:ext>
            </a:extLst>
          </p:cNvPr>
          <p:cNvGrpSpPr/>
          <p:nvPr/>
        </p:nvGrpSpPr>
        <p:grpSpPr>
          <a:xfrm>
            <a:off x="5103892" y="3491247"/>
            <a:ext cx="406188" cy="230832"/>
            <a:chOff x="3002423" y="3360802"/>
            <a:chExt cx="406188" cy="230832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F85170B4-32AF-4A3D-8261-29AD00503440}"/>
                </a:ext>
              </a:extLst>
            </p:cNvPr>
            <p:cNvSpPr txBox="1"/>
            <p:nvPr/>
          </p:nvSpPr>
          <p:spPr>
            <a:xfrm>
              <a:off x="3002423" y="3360802"/>
              <a:ext cx="406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</a:p>
          </p:txBody>
        </p:sp>
        <p:cxnSp>
          <p:nvCxnSpPr>
            <p:cNvPr id="137" name="직선 연결선 136">
              <a:extLst>
                <a:ext uri="{FF2B5EF4-FFF2-40B4-BE49-F238E27FC236}">
                  <a16:creationId xmlns:a16="http://schemas.microsoft.com/office/drawing/2014/main" id="{59EC319D-9CD0-458D-A01C-02245E7A9D35}"/>
                </a:ext>
              </a:extLst>
            </p:cNvPr>
            <p:cNvCxnSpPr>
              <a:cxnSpLocks/>
            </p:cNvCxnSpPr>
            <p:nvPr/>
          </p:nvCxnSpPr>
          <p:spPr>
            <a:xfrm>
              <a:off x="3033741" y="3581021"/>
              <a:ext cx="343552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" name="그룹 137">
            <a:extLst>
              <a:ext uri="{FF2B5EF4-FFF2-40B4-BE49-F238E27FC236}">
                <a16:creationId xmlns:a16="http://schemas.microsoft.com/office/drawing/2014/main" id="{9174D3DD-C566-4C6D-B3EB-602CBE76A39B}"/>
              </a:ext>
            </a:extLst>
          </p:cNvPr>
          <p:cNvGrpSpPr/>
          <p:nvPr/>
        </p:nvGrpSpPr>
        <p:grpSpPr>
          <a:xfrm>
            <a:off x="3419881" y="3491247"/>
            <a:ext cx="406188" cy="230832"/>
            <a:chOff x="3002423" y="3360802"/>
            <a:chExt cx="406188" cy="230832"/>
          </a:xfrm>
        </p:grpSpPr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52B82023-1D26-4983-BA8B-3343EE8E29BD}"/>
                </a:ext>
              </a:extLst>
            </p:cNvPr>
            <p:cNvSpPr txBox="1"/>
            <p:nvPr/>
          </p:nvSpPr>
          <p:spPr>
            <a:xfrm>
              <a:off x="3002423" y="3360802"/>
              <a:ext cx="4061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</a:p>
          </p:txBody>
        </p:sp>
        <p:cxnSp>
          <p:nvCxnSpPr>
            <p:cNvPr id="140" name="직선 연결선 139">
              <a:extLst>
                <a:ext uri="{FF2B5EF4-FFF2-40B4-BE49-F238E27FC236}">
                  <a16:creationId xmlns:a16="http://schemas.microsoft.com/office/drawing/2014/main" id="{BCEAB123-EE70-48AA-B501-F46EE88220BF}"/>
                </a:ext>
              </a:extLst>
            </p:cNvPr>
            <p:cNvCxnSpPr>
              <a:cxnSpLocks/>
            </p:cNvCxnSpPr>
            <p:nvPr/>
          </p:nvCxnSpPr>
          <p:spPr>
            <a:xfrm>
              <a:off x="3033741" y="3581021"/>
              <a:ext cx="343552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8595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Box 213"/>
          <p:cNvSpPr txBox="1"/>
          <p:nvPr/>
        </p:nvSpPr>
        <p:spPr>
          <a:xfrm>
            <a:off x="75410" y="433636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64B7B63B-C173-47E9-BB4F-F2A90EE61772}"/>
              </a:ext>
            </a:extLst>
          </p:cNvPr>
          <p:cNvGrpSpPr/>
          <p:nvPr/>
        </p:nvGrpSpPr>
        <p:grpSpPr>
          <a:xfrm>
            <a:off x="50716" y="605283"/>
            <a:ext cx="1423918" cy="1734372"/>
            <a:chOff x="50716" y="690407"/>
            <a:chExt cx="1423918" cy="1734372"/>
          </a:xfrm>
        </p:grpSpPr>
        <p:sp>
          <p:nvSpPr>
            <p:cNvPr id="123" name="TextBox 122"/>
            <p:cNvSpPr txBox="1"/>
            <p:nvPr/>
          </p:nvSpPr>
          <p:spPr>
            <a:xfrm>
              <a:off x="404664" y="2178558"/>
              <a:ext cx="9708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HFD (weeks)</a:t>
              </a:r>
            </a:p>
          </p:txBody>
        </p: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601FB06A-F30E-4F16-AFA1-860D5B1ABEC1}"/>
                </a:ext>
              </a:extLst>
            </p:cNvPr>
            <p:cNvGrpSpPr/>
            <p:nvPr/>
          </p:nvGrpSpPr>
          <p:grpSpPr>
            <a:xfrm>
              <a:off x="50716" y="690407"/>
              <a:ext cx="1423918" cy="1588234"/>
              <a:chOff x="50716" y="690407"/>
              <a:chExt cx="1423918" cy="1588234"/>
            </a:xfrm>
          </p:grpSpPr>
          <p:graphicFrame>
            <p:nvGraphicFramePr>
              <p:cNvPr id="121" name="개체 12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53440745"/>
                  </p:ext>
                </p:extLst>
              </p:nvPr>
            </p:nvGraphicFramePr>
            <p:xfrm>
              <a:off x="302119" y="690407"/>
              <a:ext cx="1096953" cy="149303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3436" name="Prism 5" r:id="rId4" imgW="4644000" imgH="7056000" progId="Prism5.Document">
                      <p:embed/>
                    </p:oleObj>
                  </mc:Choice>
                  <mc:Fallback>
                    <p:oleObj name="Prism 5" r:id="rId4" imgW="4644000" imgH="7056000" progId="Prism5.Document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302119" y="690407"/>
                            <a:ext cx="1096953" cy="149303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22" name="TextBox 121"/>
              <p:cNvSpPr txBox="1"/>
              <p:nvPr/>
            </p:nvSpPr>
            <p:spPr>
              <a:xfrm rot="16200000">
                <a:off x="-411164" y="1334092"/>
                <a:ext cx="1169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Body weight (g)</a:t>
                </a: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183576" y="1783525"/>
                <a:ext cx="43101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183576" y="1445425"/>
                <a:ext cx="336735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30</a:t>
                </a: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183576" y="1114314"/>
                <a:ext cx="325758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183576" y="784621"/>
                <a:ext cx="336735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383780" y="2047809"/>
                <a:ext cx="17255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29" name="TextBox 128"/>
              <p:cNvSpPr txBox="1"/>
              <p:nvPr/>
            </p:nvSpPr>
            <p:spPr>
              <a:xfrm>
                <a:off x="541331" y="2047809"/>
                <a:ext cx="17255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699167" y="2047809"/>
                <a:ext cx="17255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131" name="TextBox 130"/>
              <p:cNvSpPr txBox="1"/>
              <p:nvPr/>
            </p:nvSpPr>
            <p:spPr>
              <a:xfrm>
                <a:off x="860242" y="2047809"/>
                <a:ext cx="17255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32" name="TextBox 131"/>
              <p:cNvSpPr txBox="1"/>
              <p:nvPr/>
            </p:nvSpPr>
            <p:spPr>
              <a:xfrm>
                <a:off x="1016672" y="2047809"/>
                <a:ext cx="17255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133" name="TextBox 132"/>
              <p:cNvSpPr txBox="1"/>
              <p:nvPr/>
            </p:nvSpPr>
            <p:spPr>
              <a:xfrm>
                <a:off x="1105796" y="2047809"/>
                <a:ext cx="31422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</a:p>
            </p:txBody>
          </p:sp>
          <p:sp>
            <p:nvSpPr>
              <p:cNvPr id="134" name="TextBox 133"/>
              <p:cNvSpPr txBox="1"/>
              <p:nvPr/>
            </p:nvSpPr>
            <p:spPr>
              <a:xfrm>
                <a:off x="436184" y="690958"/>
                <a:ext cx="81481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○ </a:t>
                </a:r>
                <a:r>
                  <a:rPr lang="en-US" altLang="ko-KR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HFD-WT</a:t>
                </a:r>
                <a:endParaRPr lang="en-US" altLang="ko-KR" sz="800" b="1" baseline="30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altLang="ko-KR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● HFD-AKO</a:t>
                </a:r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87772" y="1372874"/>
                <a:ext cx="177536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*</a:t>
                </a:r>
              </a:p>
            </p:txBody>
          </p:sp>
          <p:sp>
            <p:nvSpPr>
              <p:cNvPr id="136" name="TextBox 135"/>
              <p:cNvSpPr txBox="1"/>
              <p:nvPr/>
            </p:nvSpPr>
            <p:spPr>
              <a:xfrm>
                <a:off x="742303" y="1279870"/>
                <a:ext cx="276546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***</a:t>
                </a:r>
              </a:p>
            </p:txBody>
          </p:sp>
          <p:sp>
            <p:nvSpPr>
              <p:cNvPr id="137" name="TextBox 136"/>
              <p:cNvSpPr txBox="1"/>
              <p:nvPr/>
            </p:nvSpPr>
            <p:spPr>
              <a:xfrm>
                <a:off x="823772" y="1215822"/>
                <a:ext cx="308060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***</a:t>
                </a:r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904951" y="1131891"/>
                <a:ext cx="304836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***</a:t>
                </a: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982403" y="1058771"/>
                <a:ext cx="290573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***</a:t>
                </a: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1058200" y="977259"/>
                <a:ext cx="328414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***</a:t>
                </a:r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1140722" y="917828"/>
                <a:ext cx="333912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***</a:t>
                </a:r>
              </a:p>
            </p:txBody>
          </p:sp>
        </p:grpSp>
      </p:grpSp>
      <p:grpSp>
        <p:nvGrpSpPr>
          <p:cNvPr id="5" name="그룹 4"/>
          <p:cNvGrpSpPr/>
          <p:nvPr/>
        </p:nvGrpSpPr>
        <p:grpSpPr>
          <a:xfrm>
            <a:off x="308081" y="4809022"/>
            <a:ext cx="5785215" cy="1926286"/>
            <a:chOff x="348302" y="3246548"/>
            <a:chExt cx="5785215" cy="1926286"/>
          </a:xfrm>
        </p:grpSpPr>
        <p:pic>
          <p:nvPicPr>
            <p:cNvPr id="120" name="그림 1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4817" y="3447570"/>
              <a:ext cx="858700" cy="858700"/>
            </a:xfrm>
            <a:prstGeom prst="rect">
              <a:avLst/>
            </a:prstGeom>
          </p:spPr>
        </p:pic>
        <p:pic>
          <p:nvPicPr>
            <p:cNvPr id="139" name="그림 138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60000" contras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5190" y="3451306"/>
              <a:ext cx="854964" cy="854964"/>
            </a:xfrm>
            <a:prstGeom prst="rect">
              <a:avLst/>
            </a:prstGeom>
          </p:spPr>
        </p:pic>
        <p:pic>
          <p:nvPicPr>
            <p:cNvPr id="143" name="그림 142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0004" y="3451306"/>
              <a:ext cx="854964" cy="854964"/>
            </a:xfrm>
            <a:prstGeom prst="rect">
              <a:avLst/>
            </a:prstGeom>
          </p:spPr>
        </p:pic>
        <p:pic>
          <p:nvPicPr>
            <p:cNvPr id="144" name="그림 14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2411" y="3451306"/>
              <a:ext cx="854964" cy="854964"/>
            </a:xfrm>
            <a:prstGeom prst="rect">
              <a:avLst/>
            </a:prstGeom>
          </p:spPr>
        </p:pic>
        <p:pic>
          <p:nvPicPr>
            <p:cNvPr id="145" name="그림 144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7597" y="3451306"/>
              <a:ext cx="854964" cy="854964"/>
            </a:xfrm>
            <a:prstGeom prst="rect">
              <a:avLst/>
            </a:prstGeom>
          </p:spPr>
        </p:pic>
        <p:pic>
          <p:nvPicPr>
            <p:cNvPr id="146" name="그림 14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783" y="3451306"/>
              <a:ext cx="854964" cy="854964"/>
            </a:xfrm>
            <a:prstGeom prst="rect">
              <a:avLst/>
            </a:prstGeom>
          </p:spPr>
        </p:pic>
        <p:pic>
          <p:nvPicPr>
            <p:cNvPr id="147" name="그림 146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1221" y="4321697"/>
              <a:ext cx="862296" cy="845543"/>
            </a:xfrm>
            <a:prstGeom prst="rect">
              <a:avLst/>
            </a:prstGeom>
          </p:spPr>
        </p:pic>
        <p:pic>
          <p:nvPicPr>
            <p:cNvPr id="149" name="그림 148"/>
            <p:cNvPicPr>
              <a:picLocks noChangeAspect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4680" y="4324403"/>
              <a:ext cx="855379" cy="844967"/>
            </a:xfrm>
            <a:prstGeom prst="rect">
              <a:avLst/>
            </a:prstGeom>
          </p:spPr>
        </p:pic>
        <p:pic>
          <p:nvPicPr>
            <p:cNvPr id="150" name="그림 149"/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24516" y="4325233"/>
              <a:ext cx="857877" cy="842007"/>
            </a:xfrm>
            <a:prstGeom prst="rect">
              <a:avLst/>
            </a:prstGeom>
          </p:spPr>
        </p:pic>
        <p:pic>
          <p:nvPicPr>
            <p:cNvPr id="151" name="그림 150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9326" y="4325236"/>
              <a:ext cx="854964" cy="842004"/>
            </a:xfrm>
            <a:prstGeom prst="rect">
              <a:avLst/>
            </a:prstGeom>
          </p:spPr>
        </p:pic>
        <p:pic>
          <p:nvPicPr>
            <p:cNvPr id="152" name="그림 151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6992" y="4324403"/>
              <a:ext cx="850591" cy="844967"/>
            </a:xfrm>
            <a:prstGeom prst="rect">
              <a:avLst/>
            </a:prstGeom>
          </p:spPr>
        </p:pic>
        <p:pic>
          <p:nvPicPr>
            <p:cNvPr id="153" name="그림 152"/>
            <p:cNvPicPr>
              <a:picLocks noChangeAspect="1"/>
            </p:cNvPicPr>
            <p:nvPr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783" y="4326899"/>
              <a:ext cx="854964" cy="845935"/>
            </a:xfrm>
            <a:prstGeom prst="rect">
              <a:avLst/>
            </a:prstGeom>
          </p:spPr>
        </p:pic>
        <p:sp>
          <p:nvSpPr>
            <p:cNvPr id="154" name="TextBox 153"/>
            <p:cNvSpPr txBox="1"/>
            <p:nvPr/>
          </p:nvSpPr>
          <p:spPr>
            <a:xfrm>
              <a:off x="392673" y="3763372"/>
              <a:ext cx="59599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348302" y="4634450"/>
              <a:ext cx="6231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908720" y="3246548"/>
              <a:ext cx="8975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Lipid (CH</a:t>
              </a:r>
              <a:r>
                <a:rPr lang="en-US" altLang="ko-KR" sz="1000" b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1935625" y="3253141"/>
              <a:ext cx="5565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PLIN1</a:t>
              </a:r>
              <a:endParaRPr lang="ko-KR" altLang="en-US" sz="1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2785864" y="3246548"/>
              <a:ext cx="6032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CD11b</a:t>
              </a:r>
              <a:endParaRPr lang="ko-KR" altLang="en-US" sz="1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4561908" y="3246548"/>
              <a:ext cx="5375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solidFill>
                    <a:srgbClr val="000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DAPI</a:t>
              </a:r>
              <a:endParaRPr lang="ko-KR" altLang="en-US" sz="1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3658051" y="3246548"/>
              <a:ext cx="6020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CD11c</a:t>
              </a:r>
              <a:endParaRPr lang="ko-KR" altLang="en-US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5378726" y="3246548"/>
              <a:ext cx="6508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Merged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6" name="직선 연결선 165"/>
            <p:cNvCxnSpPr/>
            <p:nvPr/>
          </p:nvCxnSpPr>
          <p:spPr>
            <a:xfrm>
              <a:off x="1528031" y="4278677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직선 연결선 166"/>
            <p:cNvCxnSpPr/>
            <p:nvPr/>
          </p:nvCxnSpPr>
          <p:spPr>
            <a:xfrm>
              <a:off x="2398467" y="4276395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직선 연결선 167"/>
            <p:cNvCxnSpPr/>
            <p:nvPr/>
          </p:nvCxnSpPr>
          <p:spPr>
            <a:xfrm>
              <a:off x="3270265" y="4276395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직선 연결선 168"/>
            <p:cNvCxnSpPr/>
            <p:nvPr/>
          </p:nvCxnSpPr>
          <p:spPr>
            <a:xfrm>
              <a:off x="4139251" y="4276593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직선 연결선 169"/>
            <p:cNvCxnSpPr/>
            <p:nvPr/>
          </p:nvCxnSpPr>
          <p:spPr>
            <a:xfrm>
              <a:off x="5008162" y="4276395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직선 연결선 170"/>
            <p:cNvCxnSpPr/>
            <p:nvPr/>
          </p:nvCxnSpPr>
          <p:spPr>
            <a:xfrm>
              <a:off x="1528030" y="5142773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직선 연결선 171"/>
            <p:cNvCxnSpPr/>
            <p:nvPr/>
          </p:nvCxnSpPr>
          <p:spPr>
            <a:xfrm>
              <a:off x="2398467" y="5142773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직선 연결선 172"/>
            <p:cNvCxnSpPr/>
            <p:nvPr/>
          </p:nvCxnSpPr>
          <p:spPr>
            <a:xfrm>
              <a:off x="3270265" y="5142773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직선 연결선 173"/>
            <p:cNvCxnSpPr/>
            <p:nvPr/>
          </p:nvCxnSpPr>
          <p:spPr>
            <a:xfrm>
              <a:off x="4139251" y="5142773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직선 연결선 174"/>
            <p:cNvCxnSpPr/>
            <p:nvPr/>
          </p:nvCxnSpPr>
          <p:spPr>
            <a:xfrm>
              <a:off x="5008162" y="5142773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직선 연결선 175"/>
            <p:cNvCxnSpPr/>
            <p:nvPr/>
          </p:nvCxnSpPr>
          <p:spPr>
            <a:xfrm>
              <a:off x="5876483" y="5137812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직선 연결선 176"/>
            <p:cNvCxnSpPr/>
            <p:nvPr/>
          </p:nvCxnSpPr>
          <p:spPr>
            <a:xfrm>
              <a:off x="5876483" y="4276395"/>
              <a:ext cx="2247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" name="Text Box 22"/>
          <p:cNvSpPr txBox="1">
            <a:spLocks noChangeArrowheads="1"/>
          </p:cNvSpPr>
          <p:nvPr/>
        </p:nvSpPr>
        <p:spPr bwMode="auto">
          <a:xfrm>
            <a:off x="-2011" y="0"/>
            <a:ext cx="324569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600" b="1" dirty="0">
                <a:latin typeface="Arial" pitchFamily="34" charset="0"/>
                <a:cs typeface="Arial" pitchFamily="34" charset="0"/>
              </a:rPr>
              <a:t>Supplemental Data 2 </a:t>
            </a:r>
            <a:endParaRPr lang="ko-KR" altLang="en-US" sz="16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0" name="TextBox 289"/>
          <p:cNvSpPr txBox="1"/>
          <p:nvPr/>
        </p:nvSpPr>
        <p:spPr>
          <a:xfrm>
            <a:off x="1702523" y="6876256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2" name="TextBox 341"/>
          <p:cNvSpPr txBox="1"/>
          <p:nvPr/>
        </p:nvSpPr>
        <p:spPr>
          <a:xfrm>
            <a:off x="3356083" y="6876256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3" name="TextBox 342"/>
          <p:cNvSpPr txBox="1"/>
          <p:nvPr/>
        </p:nvSpPr>
        <p:spPr>
          <a:xfrm>
            <a:off x="5009642" y="6876256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3D042067-4A45-4BE6-AE5D-787FB5E4E71D}"/>
              </a:ext>
            </a:extLst>
          </p:cNvPr>
          <p:cNvGrpSpPr/>
          <p:nvPr/>
        </p:nvGrpSpPr>
        <p:grpSpPr>
          <a:xfrm>
            <a:off x="2454273" y="662989"/>
            <a:ext cx="1318338" cy="1537885"/>
            <a:chOff x="2454273" y="748113"/>
            <a:chExt cx="1318338" cy="1537885"/>
          </a:xfrm>
        </p:grpSpPr>
        <p:graphicFrame>
          <p:nvGraphicFramePr>
            <p:cNvPr id="293" name="개체 292">
              <a:extLst>
                <a:ext uri="{FF2B5EF4-FFF2-40B4-BE49-F238E27FC236}">
                  <a16:creationId xmlns:a16="http://schemas.microsoft.com/office/drawing/2014/main" id="{251F8B5D-05EA-44DA-B030-0811B6F071D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11511519"/>
                </p:ext>
              </p:extLst>
            </p:nvPr>
          </p:nvGraphicFramePr>
          <p:xfrm>
            <a:off x="2634990" y="772482"/>
            <a:ext cx="1137621" cy="137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37" name="Prism 5" r:id="rId24" imgW="6300000" imgH="9432000" progId="Prism5.Document">
                    <p:embed/>
                  </p:oleObj>
                </mc:Choice>
                <mc:Fallback>
                  <p:oleObj name="Prism 5" r:id="rId24" imgW="6300000" imgH="9432000" progId="Prism5.Document">
                    <p:embed/>
                    <p:pic>
                      <p:nvPicPr>
                        <p:cNvPr id="202" name="개체 201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2634990" y="772482"/>
                          <a:ext cx="1137621" cy="1371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4" name="TextBox 253"/>
            <p:cNvSpPr txBox="1"/>
            <p:nvPr/>
          </p:nvSpPr>
          <p:spPr>
            <a:xfrm>
              <a:off x="2718558" y="2055166"/>
              <a:ext cx="388482" cy="2308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BAT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3045539" y="2055166"/>
              <a:ext cx="342154" cy="2308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ko-KR" sz="9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iWAT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TextBox 202"/>
            <p:cNvSpPr txBox="1"/>
            <p:nvPr/>
          </p:nvSpPr>
          <p:spPr>
            <a:xfrm rot="16200000">
              <a:off x="1966088" y="1342966"/>
              <a:ext cx="120720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Tissue weight (g)</a:t>
              </a: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2730947" y="748113"/>
              <a:ext cx="78739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□ </a:t>
              </a:r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HFD-WT</a:t>
              </a:r>
              <a:endParaRPr lang="en-US" altLang="ko-KR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■ HFD-AKO</a:t>
              </a:r>
              <a:endParaRPr lang="ko-KR" altLang="en-US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2611611" y="1946250"/>
              <a:ext cx="12965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2547215" y="1671639"/>
              <a:ext cx="25844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2547215" y="1389030"/>
              <a:ext cx="25844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2544808" y="1122255"/>
              <a:ext cx="25844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2547215" y="830609"/>
              <a:ext cx="25844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3347682" y="2055166"/>
              <a:ext cx="390898" cy="2308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altLang="ko-KR" sz="9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eWAT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3033578" y="1115279"/>
              <a:ext cx="34001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</a:p>
          </p:txBody>
        </p:sp>
        <p:cxnSp>
          <p:nvCxnSpPr>
            <p:cNvPr id="212" name="직선 연결선 211"/>
            <p:cNvCxnSpPr>
              <a:cxnSpLocks/>
            </p:cNvCxnSpPr>
            <p:nvPr/>
          </p:nvCxnSpPr>
          <p:spPr>
            <a:xfrm flipV="1">
              <a:off x="3149587" y="1253700"/>
              <a:ext cx="107999" cy="141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F500DEF2-0B48-4210-BA51-2325E1899EBD}"/>
                </a:ext>
              </a:extLst>
            </p:cNvPr>
            <p:cNvSpPr txBox="1"/>
            <p:nvPr/>
          </p:nvSpPr>
          <p:spPr>
            <a:xfrm>
              <a:off x="3340603" y="1063696"/>
              <a:ext cx="34001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</a:p>
          </p:txBody>
        </p:sp>
        <p:cxnSp>
          <p:nvCxnSpPr>
            <p:cNvPr id="276" name="직선 연결선 275">
              <a:extLst>
                <a:ext uri="{FF2B5EF4-FFF2-40B4-BE49-F238E27FC236}">
                  <a16:creationId xmlns:a16="http://schemas.microsoft.com/office/drawing/2014/main" id="{59619F96-E520-4F38-B7A2-5DAAA1A57A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56613" y="1202117"/>
              <a:ext cx="107999" cy="141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8" name="TextBox 277">
              <a:extLst>
                <a:ext uri="{FF2B5EF4-FFF2-40B4-BE49-F238E27FC236}">
                  <a16:creationId xmlns:a16="http://schemas.microsoft.com/office/drawing/2014/main" id="{8C2215EA-D43F-4023-9816-1D290E802D6F}"/>
                </a:ext>
              </a:extLst>
            </p:cNvPr>
            <p:cNvSpPr txBox="1"/>
            <p:nvPr/>
          </p:nvSpPr>
          <p:spPr>
            <a:xfrm>
              <a:off x="2746228" y="1754681"/>
              <a:ext cx="34001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</a:p>
          </p:txBody>
        </p:sp>
        <p:cxnSp>
          <p:nvCxnSpPr>
            <p:cNvPr id="288" name="직선 연결선 287">
              <a:extLst>
                <a:ext uri="{FF2B5EF4-FFF2-40B4-BE49-F238E27FC236}">
                  <a16:creationId xmlns:a16="http://schemas.microsoft.com/office/drawing/2014/main" id="{E8F963E4-C7C3-402F-84C2-89DCF69826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61640" y="1933191"/>
              <a:ext cx="107999" cy="141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9" name="TextBox 308">
            <a:extLst>
              <a:ext uri="{FF2B5EF4-FFF2-40B4-BE49-F238E27FC236}">
                <a16:creationId xmlns:a16="http://schemas.microsoft.com/office/drawing/2014/main" id="{2A092CB2-9B78-4982-B311-940D40CFC4CB}"/>
              </a:ext>
            </a:extLst>
          </p:cNvPr>
          <p:cNvSpPr txBox="1"/>
          <p:nvPr/>
        </p:nvSpPr>
        <p:spPr>
          <a:xfrm>
            <a:off x="3320269" y="2411760"/>
            <a:ext cx="1876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7F951422-D6F8-40A6-9ED7-D73D9BF455DF}"/>
              </a:ext>
            </a:extLst>
          </p:cNvPr>
          <p:cNvSpPr txBox="1"/>
          <p:nvPr/>
        </p:nvSpPr>
        <p:spPr>
          <a:xfrm>
            <a:off x="1093921" y="2512257"/>
            <a:ext cx="7461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GTT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29247571-8E71-49EA-B89E-ECF7E3CA21EF}"/>
              </a:ext>
            </a:extLst>
          </p:cNvPr>
          <p:cNvGrpSpPr/>
          <p:nvPr/>
        </p:nvGrpSpPr>
        <p:grpSpPr>
          <a:xfrm>
            <a:off x="2300606" y="2697181"/>
            <a:ext cx="1123950" cy="1706735"/>
            <a:chOff x="2300606" y="2697181"/>
            <a:chExt cx="1123950" cy="1706735"/>
          </a:xfrm>
        </p:grpSpPr>
        <p:graphicFrame>
          <p:nvGraphicFramePr>
            <p:cNvPr id="22" name="개체 21">
              <a:extLst>
                <a:ext uri="{FF2B5EF4-FFF2-40B4-BE49-F238E27FC236}">
                  <a16:creationId xmlns:a16="http://schemas.microsoft.com/office/drawing/2014/main" id="{14835E4A-6490-46C9-82EE-8DD92C8826E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54772074"/>
                </p:ext>
              </p:extLst>
            </p:nvPr>
          </p:nvGraphicFramePr>
          <p:xfrm>
            <a:off x="2577884" y="3004258"/>
            <a:ext cx="816191" cy="12445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38" name="Prism Project" r:id="rId26" imgW="1440000" imgH="2196000" progId="Prism5.Document">
                    <p:embed/>
                  </p:oleObj>
                </mc:Choice>
                <mc:Fallback>
                  <p:oleObj name="Prism Project" r:id="rId26" imgW="1440000" imgH="2196000" progId="Prism5.Document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2577884" y="3004258"/>
                          <a:ext cx="816191" cy="124453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6834A961-ED93-4A96-992A-B9932AF4796F}"/>
                </a:ext>
              </a:extLst>
            </p:cNvPr>
            <p:cNvSpPr txBox="1"/>
            <p:nvPr/>
          </p:nvSpPr>
          <p:spPr>
            <a:xfrm rot="16200000">
              <a:off x="1570349" y="3427438"/>
              <a:ext cx="17067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AUC (</a:t>
              </a:r>
              <a:r>
                <a:rPr lang="en-U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x10</a:t>
              </a:r>
              <a:r>
                <a:rPr lang="en-US" sz="1000" b="1" baseline="30000" dirty="0" err="1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, arbitrary unit)</a:t>
              </a:r>
            </a:p>
          </p:txBody>
        </p:sp>
        <p:sp>
          <p:nvSpPr>
            <p:cNvPr id="332" name="TextBox 331">
              <a:extLst>
                <a:ext uri="{FF2B5EF4-FFF2-40B4-BE49-F238E27FC236}">
                  <a16:creationId xmlns:a16="http://schemas.microsoft.com/office/drawing/2014/main" id="{C673ECB7-3BCE-4E73-94AF-FD78A64AD657}"/>
                </a:ext>
              </a:extLst>
            </p:cNvPr>
            <p:cNvSpPr txBox="1"/>
            <p:nvPr/>
          </p:nvSpPr>
          <p:spPr>
            <a:xfrm>
              <a:off x="2596973" y="4152973"/>
              <a:ext cx="45997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</a:p>
          </p:txBody>
        </p:sp>
        <p:sp>
          <p:nvSpPr>
            <p:cNvPr id="333" name="TextBox 332">
              <a:extLst>
                <a:ext uri="{FF2B5EF4-FFF2-40B4-BE49-F238E27FC236}">
                  <a16:creationId xmlns:a16="http://schemas.microsoft.com/office/drawing/2014/main" id="{E724AAC3-C252-4BA1-BB2B-FB63551CF2A9}"/>
                </a:ext>
              </a:extLst>
            </p:cNvPr>
            <p:cNvSpPr txBox="1"/>
            <p:nvPr/>
          </p:nvSpPr>
          <p:spPr>
            <a:xfrm>
              <a:off x="2933773" y="4152973"/>
              <a:ext cx="49078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</a:p>
          </p:txBody>
        </p:sp>
        <p:sp>
          <p:nvSpPr>
            <p:cNvPr id="334" name="TextBox 333">
              <a:extLst>
                <a:ext uri="{FF2B5EF4-FFF2-40B4-BE49-F238E27FC236}">
                  <a16:creationId xmlns:a16="http://schemas.microsoft.com/office/drawing/2014/main" id="{0C929CB2-EB33-4BCC-A825-652369484EBC}"/>
                </a:ext>
              </a:extLst>
            </p:cNvPr>
            <p:cNvSpPr txBox="1"/>
            <p:nvPr/>
          </p:nvSpPr>
          <p:spPr>
            <a:xfrm>
              <a:off x="2459374" y="3861640"/>
              <a:ext cx="13175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68D1D9BF-3855-450F-B238-38EDC68A11ED}"/>
                </a:ext>
              </a:extLst>
            </p:cNvPr>
            <p:cNvSpPr txBox="1"/>
            <p:nvPr/>
          </p:nvSpPr>
          <p:spPr>
            <a:xfrm>
              <a:off x="2470921" y="4046026"/>
              <a:ext cx="11907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38" name="TextBox 337">
              <a:extLst>
                <a:ext uri="{FF2B5EF4-FFF2-40B4-BE49-F238E27FC236}">
                  <a16:creationId xmlns:a16="http://schemas.microsoft.com/office/drawing/2014/main" id="{658DEF5A-6247-41B7-B058-025509D3EF73}"/>
                </a:ext>
              </a:extLst>
            </p:cNvPr>
            <p:cNvSpPr txBox="1"/>
            <p:nvPr/>
          </p:nvSpPr>
          <p:spPr>
            <a:xfrm>
              <a:off x="2462412" y="3641480"/>
              <a:ext cx="13175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0D0CD92B-394F-4654-8A2B-8353C10D9DE8}"/>
                </a:ext>
              </a:extLst>
            </p:cNvPr>
            <p:cNvSpPr txBox="1"/>
            <p:nvPr/>
          </p:nvSpPr>
          <p:spPr>
            <a:xfrm>
              <a:off x="2461868" y="3444189"/>
              <a:ext cx="13175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40" name="TextBox 339">
              <a:extLst>
                <a:ext uri="{FF2B5EF4-FFF2-40B4-BE49-F238E27FC236}">
                  <a16:creationId xmlns:a16="http://schemas.microsoft.com/office/drawing/2014/main" id="{637DA494-DEC5-442B-B505-DE0A6999B0AC}"/>
                </a:ext>
              </a:extLst>
            </p:cNvPr>
            <p:cNvSpPr txBox="1"/>
            <p:nvPr/>
          </p:nvSpPr>
          <p:spPr>
            <a:xfrm>
              <a:off x="2465968" y="3233033"/>
              <a:ext cx="13175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341" name="TextBox 340">
              <a:extLst>
                <a:ext uri="{FF2B5EF4-FFF2-40B4-BE49-F238E27FC236}">
                  <a16:creationId xmlns:a16="http://schemas.microsoft.com/office/drawing/2014/main" id="{03328774-F749-4575-B48C-95DCB47DE0C7}"/>
                </a:ext>
              </a:extLst>
            </p:cNvPr>
            <p:cNvSpPr txBox="1"/>
            <p:nvPr/>
          </p:nvSpPr>
          <p:spPr>
            <a:xfrm>
              <a:off x="2459598" y="3035320"/>
              <a:ext cx="13175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347" name="TextBox 346">
              <a:extLst>
                <a:ext uri="{FF2B5EF4-FFF2-40B4-BE49-F238E27FC236}">
                  <a16:creationId xmlns:a16="http://schemas.microsoft.com/office/drawing/2014/main" id="{6969AB4E-2B63-49B1-92A9-829F0989EE89}"/>
                </a:ext>
              </a:extLst>
            </p:cNvPr>
            <p:cNvSpPr txBox="1"/>
            <p:nvPr/>
          </p:nvSpPr>
          <p:spPr>
            <a:xfrm>
              <a:off x="2866026" y="3004745"/>
              <a:ext cx="27879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</a:p>
          </p:txBody>
        </p:sp>
        <p:cxnSp>
          <p:nvCxnSpPr>
            <p:cNvPr id="348" name="직선 연결선 347">
              <a:extLst>
                <a:ext uri="{FF2B5EF4-FFF2-40B4-BE49-F238E27FC236}">
                  <a16:creationId xmlns:a16="http://schemas.microsoft.com/office/drawing/2014/main" id="{98A71AD8-AECD-4DB2-B68E-110FDE899545}"/>
                </a:ext>
              </a:extLst>
            </p:cNvPr>
            <p:cNvCxnSpPr>
              <a:cxnSpLocks/>
            </p:cNvCxnSpPr>
            <p:nvPr/>
          </p:nvCxnSpPr>
          <p:spPr>
            <a:xfrm>
              <a:off x="2834712" y="3150736"/>
              <a:ext cx="326246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2" name="TextBox 351">
            <a:extLst>
              <a:ext uri="{FF2B5EF4-FFF2-40B4-BE49-F238E27FC236}">
                <a16:creationId xmlns:a16="http://schemas.microsoft.com/office/drawing/2014/main" id="{DC588027-5AAE-4CD7-89CD-BE780B8B7177}"/>
              </a:ext>
            </a:extLst>
          </p:cNvPr>
          <p:cNvSpPr txBox="1"/>
          <p:nvPr/>
        </p:nvSpPr>
        <p:spPr>
          <a:xfrm>
            <a:off x="4408936" y="2512257"/>
            <a:ext cx="7461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ITT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783784BB-29F5-43FE-B6C3-5A016BFBD8E8}"/>
              </a:ext>
            </a:extLst>
          </p:cNvPr>
          <p:cNvGrpSpPr/>
          <p:nvPr/>
        </p:nvGrpSpPr>
        <p:grpSpPr>
          <a:xfrm>
            <a:off x="3544841" y="2558776"/>
            <a:ext cx="2124175" cy="2065323"/>
            <a:chOff x="3544841" y="2558776"/>
            <a:chExt cx="2124175" cy="2065323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6E41EE32-1361-41C2-BA84-2C260BD20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3925105" y="2558776"/>
              <a:ext cx="1625027" cy="1768833"/>
            </a:xfrm>
            <a:prstGeom prst="rect">
              <a:avLst/>
            </a:prstGeom>
          </p:spPr>
        </p:pic>
        <p:sp>
          <p:nvSpPr>
            <p:cNvPr id="350" name="TextBox 349">
              <a:extLst>
                <a:ext uri="{FF2B5EF4-FFF2-40B4-BE49-F238E27FC236}">
                  <a16:creationId xmlns:a16="http://schemas.microsoft.com/office/drawing/2014/main" id="{69187445-C869-4B1F-8179-B0AF47201A7D}"/>
                </a:ext>
              </a:extLst>
            </p:cNvPr>
            <p:cNvSpPr txBox="1"/>
            <p:nvPr/>
          </p:nvSpPr>
          <p:spPr>
            <a:xfrm rot="16200000">
              <a:off x="2870217" y="3319677"/>
              <a:ext cx="159546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Glucose level (mg/</a:t>
              </a:r>
              <a:r>
                <a:rPr lang="en-U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dL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351" name="TextBox 350">
              <a:extLst>
                <a:ext uri="{FF2B5EF4-FFF2-40B4-BE49-F238E27FC236}">
                  <a16:creationId xmlns:a16="http://schemas.microsoft.com/office/drawing/2014/main" id="{F9EACCA6-9D27-4DD3-812E-F409F18B1F63}"/>
                </a:ext>
              </a:extLst>
            </p:cNvPr>
            <p:cNvSpPr txBox="1"/>
            <p:nvPr/>
          </p:nvSpPr>
          <p:spPr>
            <a:xfrm>
              <a:off x="4998682" y="2570897"/>
              <a:ext cx="6331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□ </a:t>
              </a:r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en-US" altLang="ko-KR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■ AKO</a:t>
              </a:r>
              <a:endParaRPr lang="ko-KR" altLang="en-US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" name="TextBox 352">
              <a:extLst>
                <a:ext uri="{FF2B5EF4-FFF2-40B4-BE49-F238E27FC236}">
                  <a16:creationId xmlns:a16="http://schemas.microsoft.com/office/drawing/2014/main" id="{FB17620B-285A-42F0-A553-D1BED985C195}"/>
                </a:ext>
              </a:extLst>
            </p:cNvPr>
            <p:cNvSpPr txBox="1"/>
            <p:nvPr/>
          </p:nvSpPr>
          <p:spPr>
            <a:xfrm>
              <a:off x="3853428" y="4377878"/>
              <a:ext cx="181558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Time after insulin inj. (min) </a:t>
              </a:r>
            </a:p>
          </p:txBody>
        </p:sp>
        <p:sp>
          <p:nvSpPr>
            <p:cNvPr id="354" name="TextBox 353">
              <a:extLst>
                <a:ext uri="{FF2B5EF4-FFF2-40B4-BE49-F238E27FC236}">
                  <a16:creationId xmlns:a16="http://schemas.microsoft.com/office/drawing/2014/main" id="{6B1BC384-DA69-4C73-A4DA-7DB052BF32F1}"/>
                </a:ext>
              </a:extLst>
            </p:cNvPr>
            <p:cNvSpPr txBox="1"/>
            <p:nvPr/>
          </p:nvSpPr>
          <p:spPr>
            <a:xfrm>
              <a:off x="4081822" y="4205529"/>
              <a:ext cx="19142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55" name="TextBox 354">
              <a:extLst>
                <a:ext uri="{FF2B5EF4-FFF2-40B4-BE49-F238E27FC236}">
                  <a16:creationId xmlns:a16="http://schemas.microsoft.com/office/drawing/2014/main" id="{6DD7ED6E-7EB7-4067-8CBF-460983795F18}"/>
                </a:ext>
              </a:extLst>
            </p:cNvPr>
            <p:cNvSpPr txBox="1"/>
            <p:nvPr/>
          </p:nvSpPr>
          <p:spPr>
            <a:xfrm>
              <a:off x="4294072" y="4205529"/>
              <a:ext cx="3376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356" name="TextBox 355">
              <a:extLst>
                <a:ext uri="{FF2B5EF4-FFF2-40B4-BE49-F238E27FC236}">
                  <a16:creationId xmlns:a16="http://schemas.microsoft.com/office/drawing/2014/main" id="{AC374EFA-5435-41A5-8EC6-0B60D97BD924}"/>
                </a:ext>
              </a:extLst>
            </p:cNvPr>
            <p:cNvSpPr txBox="1"/>
            <p:nvPr/>
          </p:nvSpPr>
          <p:spPr>
            <a:xfrm>
              <a:off x="4582887" y="4205529"/>
              <a:ext cx="33470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357" name="TextBox 356">
              <a:extLst>
                <a:ext uri="{FF2B5EF4-FFF2-40B4-BE49-F238E27FC236}">
                  <a16:creationId xmlns:a16="http://schemas.microsoft.com/office/drawing/2014/main" id="{D77ACB21-00B8-4D0B-BE6D-804B84E3C6B6}"/>
                </a:ext>
              </a:extLst>
            </p:cNvPr>
            <p:cNvSpPr txBox="1"/>
            <p:nvPr/>
          </p:nvSpPr>
          <p:spPr>
            <a:xfrm>
              <a:off x="4888940" y="4205529"/>
              <a:ext cx="31143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</a:p>
          </p:txBody>
        </p:sp>
        <p:sp>
          <p:nvSpPr>
            <p:cNvPr id="358" name="TextBox 357">
              <a:extLst>
                <a:ext uri="{FF2B5EF4-FFF2-40B4-BE49-F238E27FC236}">
                  <a16:creationId xmlns:a16="http://schemas.microsoft.com/office/drawing/2014/main" id="{EB020637-92D3-4970-8C9E-8CC9139E6935}"/>
                </a:ext>
              </a:extLst>
            </p:cNvPr>
            <p:cNvSpPr txBox="1"/>
            <p:nvPr/>
          </p:nvSpPr>
          <p:spPr>
            <a:xfrm>
              <a:off x="5140238" y="4205529"/>
              <a:ext cx="37725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120</a:t>
              </a:r>
            </a:p>
          </p:txBody>
        </p:sp>
        <p:sp>
          <p:nvSpPr>
            <p:cNvPr id="359" name="TextBox 358">
              <a:extLst>
                <a:ext uri="{FF2B5EF4-FFF2-40B4-BE49-F238E27FC236}">
                  <a16:creationId xmlns:a16="http://schemas.microsoft.com/office/drawing/2014/main" id="{98A77D22-0BEF-4D2C-8EA6-BC94BBC6455A}"/>
                </a:ext>
              </a:extLst>
            </p:cNvPr>
            <p:cNvSpPr txBox="1"/>
            <p:nvPr/>
          </p:nvSpPr>
          <p:spPr>
            <a:xfrm>
              <a:off x="3753116" y="3794285"/>
              <a:ext cx="37135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360" name="TextBox 359">
              <a:extLst>
                <a:ext uri="{FF2B5EF4-FFF2-40B4-BE49-F238E27FC236}">
                  <a16:creationId xmlns:a16="http://schemas.microsoft.com/office/drawing/2014/main" id="{A8AF7081-D1B6-4D1B-B9F4-9FA77EC83E14}"/>
                </a:ext>
              </a:extLst>
            </p:cNvPr>
            <p:cNvSpPr txBox="1"/>
            <p:nvPr/>
          </p:nvSpPr>
          <p:spPr>
            <a:xfrm>
              <a:off x="3800639" y="4077967"/>
              <a:ext cx="18094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61" name="TextBox 360">
              <a:extLst>
                <a:ext uri="{FF2B5EF4-FFF2-40B4-BE49-F238E27FC236}">
                  <a16:creationId xmlns:a16="http://schemas.microsoft.com/office/drawing/2014/main" id="{68E24FFD-63C9-4B70-9566-3051A7D09555}"/>
                </a:ext>
              </a:extLst>
            </p:cNvPr>
            <p:cNvSpPr txBox="1"/>
            <p:nvPr/>
          </p:nvSpPr>
          <p:spPr>
            <a:xfrm>
              <a:off x="3708971" y="3513864"/>
              <a:ext cx="40740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</p:txBody>
        </p:sp>
        <p:sp>
          <p:nvSpPr>
            <p:cNvPr id="362" name="TextBox 361">
              <a:extLst>
                <a:ext uri="{FF2B5EF4-FFF2-40B4-BE49-F238E27FC236}">
                  <a16:creationId xmlns:a16="http://schemas.microsoft.com/office/drawing/2014/main" id="{21D2DDA9-B4CB-48FE-B5EE-3869E8B37532}"/>
                </a:ext>
              </a:extLst>
            </p:cNvPr>
            <p:cNvSpPr txBox="1"/>
            <p:nvPr/>
          </p:nvSpPr>
          <p:spPr>
            <a:xfrm>
              <a:off x="3700267" y="3236274"/>
              <a:ext cx="40740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150</a:t>
              </a:r>
            </a:p>
          </p:txBody>
        </p:sp>
        <p:sp>
          <p:nvSpPr>
            <p:cNvPr id="363" name="TextBox 362">
              <a:extLst>
                <a:ext uri="{FF2B5EF4-FFF2-40B4-BE49-F238E27FC236}">
                  <a16:creationId xmlns:a16="http://schemas.microsoft.com/office/drawing/2014/main" id="{70AA5A58-1324-4FFC-92CD-FB6A0EE94D6A}"/>
                </a:ext>
              </a:extLst>
            </p:cNvPr>
            <p:cNvSpPr txBox="1"/>
            <p:nvPr/>
          </p:nvSpPr>
          <p:spPr>
            <a:xfrm>
              <a:off x="3705335" y="2929788"/>
              <a:ext cx="40740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200</a:t>
              </a:r>
            </a:p>
          </p:txBody>
        </p:sp>
        <p:sp>
          <p:nvSpPr>
            <p:cNvPr id="387" name="TextBox 386">
              <a:extLst>
                <a:ext uri="{FF2B5EF4-FFF2-40B4-BE49-F238E27FC236}">
                  <a16:creationId xmlns:a16="http://schemas.microsoft.com/office/drawing/2014/main" id="{7DDE5D24-CEF9-44D6-AF3A-259F16CF99D8}"/>
                </a:ext>
              </a:extLst>
            </p:cNvPr>
            <p:cNvSpPr txBox="1"/>
            <p:nvPr/>
          </p:nvSpPr>
          <p:spPr>
            <a:xfrm>
              <a:off x="4913349" y="2990373"/>
              <a:ext cx="30924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</a:p>
          </p:txBody>
        </p:sp>
        <p:sp>
          <p:nvSpPr>
            <p:cNvPr id="395" name="TextBox 394">
              <a:extLst>
                <a:ext uri="{FF2B5EF4-FFF2-40B4-BE49-F238E27FC236}">
                  <a16:creationId xmlns:a16="http://schemas.microsoft.com/office/drawing/2014/main" id="{2D8DE077-8163-4F41-8AB6-AEBBA4B51FF0}"/>
                </a:ext>
              </a:extLst>
            </p:cNvPr>
            <p:cNvSpPr txBox="1"/>
            <p:nvPr/>
          </p:nvSpPr>
          <p:spPr>
            <a:xfrm>
              <a:off x="3705335" y="2652419"/>
              <a:ext cx="40740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250</a:t>
              </a:r>
            </a:p>
          </p:txBody>
        </p:sp>
        <p:sp>
          <p:nvSpPr>
            <p:cNvPr id="396" name="TextBox 395">
              <a:extLst>
                <a:ext uri="{FF2B5EF4-FFF2-40B4-BE49-F238E27FC236}">
                  <a16:creationId xmlns:a16="http://schemas.microsoft.com/office/drawing/2014/main" id="{EEFED3B6-18A3-4860-B232-0C529C8FA84B}"/>
                </a:ext>
              </a:extLst>
            </p:cNvPr>
            <p:cNvSpPr txBox="1"/>
            <p:nvPr/>
          </p:nvSpPr>
          <p:spPr>
            <a:xfrm>
              <a:off x="4627134" y="3019054"/>
              <a:ext cx="30924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</a:p>
          </p:txBody>
        </p:sp>
        <p:sp>
          <p:nvSpPr>
            <p:cNvPr id="397" name="TextBox 396">
              <a:extLst>
                <a:ext uri="{FF2B5EF4-FFF2-40B4-BE49-F238E27FC236}">
                  <a16:creationId xmlns:a16="http://schemas.microsoft.com/office/drawing/2014/main" id="{0B9F5E58-9651-4101-A77C-7F311B7AFF72}"/>
                </a:ext>
              </a:extLst>
            </p:cNvPr>
            <p:cNvSpPr txBox="1"/>
            <p:nvPr/>
          </p:nvSpPr>
          <p:spPr>
            <a:xfrm>
              <a:off x="4340918" y="2951009"/>
              <a:ext cx="30924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</a:p>
          </p:txBody>
        </p:sp>
      </p:grpSp>
      <p:sp>
        <p:nvSpPr>
          <p:cNvPr id="404" name="TextBox 403">
            <a:extLst>
              <a:ext uri="{FF2B5EF4-FFF2-40B4-BE49-F238E27FC236}">
                <a16:creationId xmlns:a16="http://schemas.microsoft.com/office/drawing/2014/main" id="{E696C3AE-D4BA-4623-983B-CBB80BDE9184}"/>
              </a:ext>
            </a:extLst>
          </p:cNvPr>
          <p:cNvSpPr txBox="1"/>
          <p:nvPr/>
        </p:nvSpPr>
        <p:spPr>
          <a:xfrm>
            <a:off x="75410" y="2411760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5" name="TextBox 404">
            <a:extLst>
              <a:ext uri="{FF2B5EF4-FFF2-40B4-BE49-F238E27FC236}">
                <a16:creationId xmlns:a16="http://schemas.microsoft.com/office/drawing/2014/main" id="{C6D59524-466E-4027-B07E-E802586A29A9}"/>
              </a:ext>
            </a:extLst>
          </p:cNvPr>
          <p:cNvSpPr txBox="1"/>
          <p:nvPr/>
        </p:nvSpPr>
        <p:spPr>
          <a:xfrm>
            <a:off x="75410" y="4644008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6" name="TextBox 405">
            <a:extLst>
              <a:ext uri="{FF2B5EF4-FFF2-40B4-BE49-F238E27FC236}">
                <a16:creationId xmlns:a16="http://schemas.microsoft.com/office/drawing/2014/main" id="{5405EB0D-DCA2-461D-9CCB-E2D0936C9D06}"/>
              </a:ext>
            </a:extLst>
          </p:cNvPr>
          <p:cNvSpPr txBox="1"/>
          <p:nvPr/>
        </p:nvSpPr>
        <p:spPr>
          <a:xfrm>
            <a:off x="48963" y="6876256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8A8DC4D6-50BD-4E75-8F47-30F1AD89EC98}"/>
              </a:ext>
            </a:extLst>
          </p:cNvPr>
          <p:cNvGrpSpPr/>
          <p:nvPr/>
        </p:nvGrpSpPr>
        <p:grpSpPr>
          <a:xfrm>
            <a:off x="3579646" y="665529"/>
            <a:ext cx="1215172" cy="1522888"/>
            <a:chOff x="3636802" y="755416"/>
            <a:chExt cx="1215172" cy="1522888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BAA55D15-5B52-49FC-8729-A467A3930DA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68336803"/>
                </p:ext>
              </p:extLst>
            </p:nvPr>
          </p:nvGraphicFramePr>
          <p:xfrm>
            <a:off x="3944761" y="755416"/>
            <a:ext cx="900000" cy="1372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39" name="Prism Project" r:id="rId29" imgW="1440000" imgH="2196000" progId="Prism5.Document">
                    <p:embed/>
                  </p:oleObj>
                </mc:Choice>
                <mc:Fallback>
                  <p:oleObj name="Prism Project" r:id="rId29" imgW="1440000" imgH="2196000" progId="Prism5.Document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3944761" y="755416"/>
                          <a:ext cx="900000" cy="137232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C92E54A4-B06A-4E43-AA8F-E58CECCB776E}"/>
                </a:ext>
              </a:extLst>
            </p:cNvPr>
            <p:cNvSpPr txBox="1"/>
            <p:nvPr/>
          </p:nvSpPr>
          <p:spPr>
            <a:xfrm>
              <a:off x="3835959" y="1969507"/>
              <a:ext cx="17720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8144C851-F71F-4BCA-8F49-D7F8D6CF3C3A}"/>
                </a:ext>
              </a:extLst>
            </p:cNvPr>
            <p:cNvSpPr txBox="1"/>
            <p:nvPr/>
          </p:nvSpPr>
          <p:spPr>
            <a:xfrm>
              <a:off x="3765079" y="1735785"/>
              <a:ext cx="3165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0.2</a:t>
              </a:r>
            </a:p>
          </p:txBody>
        </p:sp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7D73FC95-7C72-4DE4-865D-4A4083821DFA}"/>
                </a:ext>
              </a:extLst>
            </p:cNvPr>
            <p:cNvSpPr txBox="1"/>
            <p:nvPr/>
          </p:nvSpPr>
          <p:spPr>
            <a:xfrm>
              <a:off x="3765079" y="1506502"/>
              <a:ext cx="3165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0.4</a:t>
              </a: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D7BF07F0-3B1D-4EEE-8DE6-284282034B34}"/>
                </a:ext>
              </a:extLst>
            </p:cNvPr>
            <p:cNvSpPr txBox="1"/>
            <p:nvPr/>
          </p:nvSpPr>
          <p:spPr>
            <a:xfrm>
              <a:off x="3765079" y="1277220"/>
              <a:ext cx="3165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0.6</a:t>
              </a:r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9EF5B82C-BECE-467C-B8B9-8C4AF82FADEC}"/>
                </a:ext>
              </a:extLst>
            </p:cNvPr>
            <p:cNvSpPr txBox="1"/>
            <p:nvPr/>
          </p:nvSpPr>
          <p:spPr>
            <a:xfrm>
              <a:off x="3765079" y="1047938"/>
              <a:ext cx="3165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0.8</a:t>
              </a: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157F6E61-8449-4B0D-A391-C68D0993F232}"/>
                </a:ext>
              </a:extLst>
            </p:cNvPr>
            <p:cNvSpPr txBox="1"/>
            <p:nvPr/>
          </p:nvSpPr>
          <p:spPr>
            <a:xfrm>
              <a:off x="3765079" y="818656"/>
              <a:ext cx="31655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1.0</a:t>
              </a:r>
            </a:p>
          </p:txBody>
        </p:sp>
        <p:sp>
          <p:nvSpPr>
            <p:cNvPr id="252" name="TextBox 251">
              <a:extLst>
                <a:ext uri="{FF2B5EF4-FFF2-40B4-BE49-F238E27FC236}">
                  <a16:creationId xmlns:a16="http://schemas.microsoft.com/office/drawing/2014/main" id="{843ED057-9EB8-4A4A-904A-DF77822C6CC5}"/>
                </a:ext>
              </a:extLst>
            </p:cNvPr>
            <p:cNvSpPr txBox="1"/>
            <p:nvPr/>
          </p:nvSpPr>
          <p:spPr>
            <a:xfrm rot="16200000">
              <a:off x="3150532" y="1323991"/>
              <a:ext cx="12187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RER (VO</a:t>
              </a:r>
              <a:r>
                <a:rPr lang="en-US" sz="1000" b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/VCO</a:t>
              </a:r>
              <a:r>
                <a:rPr lang="en-US" sz="1000" b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91BEA966-671C-41D4-945A-C81C41726C29}"/>
                </a:ext>
              </a:extLst>
            </p:cNvPr>
            <p:cNvSpPr txBox="1"/>
            <p:nvPr/>
          </p:nvSpPr>
          <p:spPr>
            <a:xfrm>
              <a:off x="4263994" y="764993"/>
              <a:ext cx="28801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</a:p>
          </p:txBody>
        </p:sp>
        <p:cxnSp>
          <p:nvCxnSpPr>
            <p:cNvPr id="400" name="직선 연결선 399">
              <a:extLst>
                <a:ext uri="{FF2B5EF4-FFF2-40B4-BE49-F238E27FC236}">
                  <a16:creationId xmlns:a16="http://schemas.microsoft.com/office/drawing/2014/main" id="{C7AD7EB0-86FA-488E-A640-1C28394D141B}"/>
                </a:ext>
              </a:extLst>
            </p:cNvPr>
            <p:cNvCxnSpPr>
              <a:cxnSpLocks/>
            </p:cNvCxnSpPr>
            <p:nvPr/>
          </p:nvCxnSpPr>
          <p:spPr>
            <a:xfrm>
              <a:off x="4221806" y="936449"/>
              <a:ext cx="360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2" name="TextBox 401">
              <a:extLst>
                <a:ext uri="{FF2B5EF4-FFF2-40B4-BE49-F238E27FC236}">
                  <a16:creationId xmlns:a16="http://schemas.microsoft.com/office/drawing/2014/main" id="{AEA46362-059E-44AF-AC03-9DA30CDF0566}"/>
                </a:ext>
              </a:extLst>
            </p:cNvPr>
            <p:cNvSpPr txBox="1"/>
            <p:nvPr/>
          </p:nvSpPr>
          <p:spPr>
            <a:xfrm>
              <a:off x="4346452" y="2047472"/>
              <a:ext cx="50552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3" name="TextBox 402">
              <a:extLst>
                <a:ext uri="{FF2B5EF4-FFF2-40B4-BE49-F238E27FC236}">
                  <a16:creationId xmlns:a16="http://schemas.microsoft.com/office/drawing/2014/main" id="{ED4E55C0-F8F0-443A-90D6-2951A05681DD}"/>
                </a:ext>
              </a:extLst>
            </p:cNvPr>
            <p:cNvSpPr txBox="1"/>
            <p:nvPr/>
          </p:nvSpPr>
          <p:spPr>
            <a:xfrm>
              <a:off x="3997523" y="2047472"/>
              <a:ext cx="4382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9" name="TextBox 288">
            <a:extLst>
              <a:ext uri="{FF2B5EF4-FFF2-40B4-BE49-F238E27FC236}">
                <a16:creationId xmlns:a16="http://schemas.microsoft.com/office/drawing/2014/main" id="{50E6206B-B105-40DC-ADA1-CD633B7036E3}"/>
              </a:ext>
            </a:extLst>
          </p:cNvPr>
          <p:cNvSpPr txBox="1"/>
          <p:nvPr/>
        </p:nvSpPr>
        <p:spPr>
          <a:xfrm>
            <a:off x="1245054" y="433636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1" name="TextBox 290">
            <a:extLst>
              <a:ext uri="{FF2B5EF4-FFF2-40B4-BE49-F238E27FC236}">
                <a16:creationId xmlns:a16="http://schemas.microsoft.com/office/drawing/2014/main" id="{800A782A-689C-48B4-AD1E-B8C63575D8AA}"/>
              </a:ext>
            </a:extLst>
          </p:cNvPr>
          <p:cNvSpPr txBox="1"/>
          <p:nvPr/>
        </p:nvSpPr>
        <p:spPr>
          <a:xfrm>
            <a:off x="3582580" y="433636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7" name="TextBox 296">
            <a:extLst>
              <a:ext uri="{FF2B5EF4-FFF2-40B4-BE49-F238E27FC236}">
                <a16:creationId xmlns:a16="http://schemas.microsoft.com/office/drawing/2014/main" id="{E10D185C-FD8E-400E-8DDF-A1E021374CF0}"/>
              </a:ext>
            </a:extLst>
          </p:cNvPr>
          <p:cNvSpPr txBox="1"/>
          <p:nvPr/>
        </p:nvSpPr>
        <p:spPr>
          <a:xfrm>
            <a:off x="4679232" y="433636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A2A2783C-054E-4F60-B525-A82DBCC010EF}"/>
              </a:ext>
            </a:extLst>
          </p:cNvPr>
          <p:cNvSpPr txBox="1"/>
          <p:nvPr/>
        </p:nvSpPr>
        <p:spPr>
          <a:xfrm>
            <a:off x="5718729" y="433636"/>
            <a:ext cx="2700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32200218-0887-4956-A505-FD995BE80A5B}"/>
              </a:ext>
            </a:extLst>
          </p:cNvPr>
          <p:cNvGrpSpPr/>
          <p:nvPr/>
        </p:nvGrpSpPr>
        <p:grpSpPr>
          <a:xfrm>
            <a:off x="4730166" y="652747"/>
            <a:ext cx="1136432" cy="1535670"/>
            <a:chOff x="4730166" y="742634"/>
            <a:chExt cx="1136432" cy="1535670"/>
          </a:xfrm>
        </p:grpSpPr>
        <p:graphicFrame>
          <p:nvGraphicFramePr>
            <p:cNvPr id="23" name="개체 22">
              <a:extLst>
                <a:ext uri="{FF2B5EF4-FFF2-40B4-BE49-F238E27FC236}">
                  <a16:creationId xmlns:a16="http://schemas.microsoft.com/office/drawing/2014/main" id="{E0C277C5-E23B-4808-A659-C1F1AA545FD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72042156"/>
                </p:ext>
              </p:extLst>
            </p:nvPr>
          </p:nvGraphicFramePr>
          <p:xfrm>
            <a:off x="4949964" y="755416"/>
            <a:ext cx="900000" cy="1372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40" name="Prism Project" r:id="rId31" imgW="1440000" imgH="2196000" progId="Prism5.Document">
                    <p:embed/>
                  </p:oleObj>
                </mc:Choice>
                <mc:Fallback>
                  <p:oleObj name="Prism Project" r:id="rId31" imgW="1440000" imgH="2196000" progId="Prism5.Document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4949964" y="755416"/>
                          <a:ext cx="900000" cy="137232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A2E8394D-2E0F-4C98-8B10-2F66D2162364}"/>
                </a:ext>
              </a:extLst>
            </p:cNvPr>
            <p:cNvSpPr txBox="1"/>
            <p:nvPr/>
          </p:nvSpPr>
          <p:spPr>
            <a:xfrm>
              <a:off x="4873178" y="1963066"/>
              <a:ext cx="13331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CFA976BF-B8F7-4FB7-AD5D-0F40B80BE4B5}"/>
                </a:ext>
              </a:extLst>
            </p:cNvPr>
            <p:cNvSpPr txBox="1"/>
            <p:nvPr/>
          </p:nvSpPr>
          <p:spPr>
            <a:xfrm>
              <a:off x="4873178" y="1677792"/>
              <a:ext cx="13331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44936570-C255-40C7-8DEF-DCC5A691134B}"/>
                </a:ext>
              </a:extLst>
            </p:cNvPr>
            <p:cNvSpPr txBox="1"/>
            <p:nvPr/>
          </p:nvSpPr>
          <p:spPr>
            <a:xfrm>
              <a:off x="4873178" y="1392516"/>
              <a:ext cx="13331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49617586-380E-4F7C-AFDA-DFA527D78CE0}"/>
                </a:ext>
              </a:extLst>
            </p:cNvPr>
            <p:cNvSpPr txBox="1"/>
            <p:nvPr/>
          </p:nvSpPr>
          <p:spPr>
            <a:xfrm>
              <a:off x="4873178" y="1107240"/>
              <a:ext cx="13331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1D0C2812-7740-4BC3-A59B-2F637C498C56}"/>
                </a:ext>
              </a:extLst>
            </p:cNvPr>
            <p:cNvSpPr txBox="1"/>
            <p:nvPr/>
          </p:nvSpPr>
          <p:spPr>
            <a:xfrm>
              <a:off x="4873178" y="821964"/>
              <a:ext cx="13331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547AFEFB-ACA4-4CC5-BE2B-6E74E5286ADD}"/>
                </a:ext>
              </a:extLst>
            </p:cNvPr>
            <p:cNvSpPr txBox="1"/>
            <p:nvPr/>
          </p:nvSpPr>
          <p:spPr>
            <a:xfrm rot="16200000">
              <a:off x="4093745" y="1379055"/>
              <a:ext cx="14882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Food Intake (g/mouse/day)</a:t>
              </a:r>
            </a:p>
          </p:txBody>
        </p:sp>
        <p:sp>
          <p:nvSpPr>
            <p:cNvPr id="385" name="TextBox 384">
              <a:extLst>
                <a:ext uri="{FF2B5EF4-FFF2-40B4-BE49-F238E27FC236}">
                  <a16:creationId xmlns:a16="http://schemas.microsoft.com/office/drawing/2014/main" id="{04D84103-BF6D-4B94-90CD-15D3D00E16D6}"/>
                </a:ext>
              </a:extLst>
            </p:cNvPr>
            <p:cNvSpPr txBox="1"/>
            <p:nvPr/>
          </p:nvSpPr>
          <p:spPr>
            <a:xfrm>
              <a:off x="5273326" y="764993"/>
              <a:ext cx="28801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</a:p>
          </p:txBody>
        </p:sp>
        <p:cxnSp>
          <p:nvCxnSpPr>
            <p:cNvPr id="386" name="직선 연결선 385">
              <a:extLst>
                <a:ext uri="{FF2B5EF4-FFF2-40B4-BE49-F238E27FC236}">
                  <a16:creationId xmlns:a16="http://schemas.microsoft.com/office/drawing/2014/main" id="{39DF2992-5E9A-4494-B16B-8D033F0E914D}"/>
                </a:ext>
              </a:extLst>
            </p:cNvPr>
            <p:cNvCxnSpPr>
              <a:cxnSpLocks/>
            </p:cNvCxnSpPr>
            <p:nvPr/>
          </p:nvCxnSpPr>
          <p:spPr>
            <a:xfrm>
              <a:off x="5231138" y="936449"/>
              <a:ext cx="360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7" name="TextBox 406">
              <a:extLst>
                <a:ext uri="{FF2B5EF4-FFF2-40B4-BE49-F238E27FC236}">
                  <a16:creationId xmlns:a16="http://schemas.microsoft.com/office/drawing/2014/main" id="{EE7C97B1-BE71-4B46-BB90-C587B67B4C20}"/>
                </a:ext>
              </a:extLst>
            </p:cNvPr>
            <p:cNvSpPr txBox="1"/>
            <p:nvPr/>
          </p:nvSpPr>
          <p:spPr>
            <a:xfrm>
              <a:off x="5361076" y="2047472"/>
              <a:ext cx="50552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8" name="TextBox 407">
              <a:extLst>
                <a:ext uri="{FF2B5EF4-FFF2-40B4-BE49-F238E27FC236}">
                  <a16:creationId xmlns:a16="http://schemas.microsoft.com/office/drawing/2014/main" id="{83FC38C5-0B6F-44AF-8E57-D74DCEADB9BF}"/>
                </a:ext>
              </a:extLst>
            </p:cNvPr>
            <p:cNvSpPr txBox="1"/>
            <p:nvPr/>
          </p:nvSpPr>
          <p:spPr>
            <a:xfrm>
              <a:off x="5012145" y="2047472"/>
              <a:ext cx="4382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93024EC-A49E-4D49-AD9C-694B0B321883}"/>
              </a:ext>
            </a:extLst>
          </p:cNvPr>
          <p:cNvGrpSpPr/>
          <p:nvPr/>
        </p:nvGrpSpPr>
        <p:grpSpPr>
          <a:xfrm>
            <a:off x="5738561" y="665529"/>
            <a:ext cx="1157809" cy="1522888"/>
            <a:chOff x="5738561" y="755416"/>
            <a:chExt cx="1157809" cy="1522888"/>
          </a:xfrm>
        </p:grpSpPr>
        <p:graphicFrame>
          <p:nvGraphicFramePr>
            <p:cNvPr id="298" name="개체 297">
              <a:extLst>
                <a:ext uri="{FF2B5EF4-FFF2-40B4-BE49-F238E27FC236}">
                  <a16:creationId xmlns:a16="http://schemas.microsoft.com/office/drawing/2014/main" id="{569F0CB7-7859-4370-B08A-F9F2B101526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90503160"/>
                </p:ext>
              </p:extLst>
            </p:nvPr>
          </p:nvGraphicFramePr>
          <p:xfrm>
            <a:off x="5976327" y="755416"/>
            <a:ext cx="900000" cy="1372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41" name="Prism Project" r:id="rId33" imgW="1440000" imgH="2196000" progId="Prism5.Document">
                    <p:embed/>
                  </p:oleObj>
                </mc:Choice>
                <mc:Fallback>
                  <p:oleObj name="Prism Project" r:id="rId33" imgW="1440000" imgH="2196000" progId="Prism5.Document">
                    <p:embed/>
                    <p:pic>
                      <p:nvPicPr>
                        <p:cNvPr id="55" name="개체 54">
                          <a:extLst>
                            <a:ext uri="{FF2B5EF4-FFF2-40B4-BE49-F238E27FC236}">
                              <a16:creationId xmlns:a16="http://schemas.microsoft.com/office/drawing/2014/main" id="{1A3CFE77-0009-4227-B930-D10BEDAEDBD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4"/>
                        <a:stretch>
                          <a:fillRect/>
                        </a:stretch>
                      </p:blipFill>
                      <p:spPr>
                        <a:xfrm>
                          <a:off x="5976327" y="755416"/>
                          <a:ext cx="900000" cy="137232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2" name="TextBox 301">
              <a:extLst>
                <a:ext uri="{FF2B5EF4-FFF2-40B4-BE49-F238E27FC236}">
                  <a16:creationId xmlns:a16="http://schemas.microsoft.com/office/drawing/2014/main" id="{76C6EBB1-FFB9-4DDC-9ED2-9874B9288174}"/>
                </a:ext>
              </a:extLst>
            </p:cNvPr>
            <p:cNvSpPr txBox="1"/>
            <p:nvPr/>
          </p:nvSpPr>
          <p:spPr>
            <a:xfrm>
              <a:off x="5878051" y="1961257"/>
              <a:ext cx="22528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03" name="TextBox 302">
              <a:extLst>
                <a:ext uri="{FF2B5EF4-FFF2-40B4-BE49-F238E27FC236}">
                  <a16:creationId xmlns:a16="http://schemas.microsoft.com/office/drawing/2014/main" id="{667F17B3-559F-4BFF-B975-829A69F92372}"/>
                </a:ext>
              </a:extLst>
            </p:cNvPr>
            <p:cNvSpPr txBox="1"/>
            <p:nvPr/>
          </p:nvSpPr>
          <p:spPr>
            <a:xfrm>
              <a:off x="5872337" y="1736833"/>
              <a:ext cx="22528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307" name="TextBox 306">
              <a:extLst>
                <a:ext uri="{FF2B5EF4-FFF2-40B4-BE49-F238E27FC236}">
                  <a16:creationId xmlns:a16="http://schemas.microsoft.com/office/drawing/2014/main" id="{091D722B-52F8-49B4-8360-04C1A7E1E16F}"/>
                </a:ext>
              </a:extLst>
            </p:cNvPr>
            <p:cNvSpPr txBox="1"/>
            <p:nvPr/>
          </p:nvSpPr>
          <p:spPr>
            <a:xfrm>
              <a:off x="5840532" y="1503501"/>
              <a:ext cx="27393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317" name="TextBox 316">
              <a:extLst>
                <a:ext uri="{FF2B5EF4-FFF2-40B4-BE49-F238E27FC236}">
                  <a16:creationId xmlns:a16="http://schemas.microsoft.com/office/drawing/2014/main" id="{66EDBC6A-D588-4ABD-BF10-F7B9248A405D}"/>
                </a:ext>
              </a:extLst>
            </p:cNvPr>
            <p:cNvSpPr txBox="1"/>
            <p:nvPr/>
          </p:nvSpPr>
          <p:spPr>
            <a:xfrm>
              <a:off x="5840532" y="1283213"/>
              <a:ext cx="27393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330" name="TextBox 329">
              <a:extLst>
                <a:ext uri="{FF2B5EF4-FFF2-40B4-BE49-F238E27FC236}">
                  <a16:creationId xmlns:a16="http://schemas.microsoft.com/office/drawing/2014/main" id="{E389F405-F089-4CBC-B4E3-BABCEE301E49}"/>
                </a:ext>
              </a:extLst>
            </p:cNvPr>
            <p:cNvSpPr txBox="1"/>
            <p:nvPr/>
          </p:nvSpPr>
          <p:spPr>
            <a:xfrm>
              <a:off x="5840289" y="1048247"/>
              <a:ext cx="3419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344" name="TextBox 343">
              <a:extLst>
                <a:ext uri="{FF2B5EF4-FFF2-40B4-BE49-F238E27FC236}">
                  <a16:creationId xmlns:a16="http://schemas.microsoft.com/office/drawing/2014/main" id="{EA17301B-B6DC-4502-BA3D-4B2B7E3B9C29}"/>
                </a:ext>
              </a:extLst>
            </p:cNvPr>
            <p:cNvSpPr txBox="1"/>
            <p:nvPr/>
          </p:nvSpPr>
          <p:spPr>
            <a:xfrm>
              <a:off x="5840289" y="814877"/>
              <a:ext cx="34196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</a:p>
          </p:txBody>
        </p:sp>
        <p:sp>
          <p:nvSpPr>
            <p:cNvPr id="346" name="TextBox 345">
              <a:extLst>
                <a:ext uri="{FF2B5EF4-FFF2-40B4-BE49-F238E27FC236}">
                  <a16:creationId xmlns:a16="http://schemas.microsoft.com/office/drawing/2014/main" id="{5BE13586-CC23-4496-84C8-B61BA4CE369E}"/>
                </a:ext>
              </a:extLst>
            </p:cNvPr>
            <p:cNvSpPr txBox="1"/>
            <p:nvPr/>
          </p:nvSpPr>
          <p:spPr>
            <a:xfrm rot="16200000">
              <a:off x="5355540" y="1356785"/>
              <a:ext cx="98148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Heat (kcal/h/kg)</a:t>
              </a:r>
            </a:p>
          </p:txBody>
        </p:sp>
        <p:sp>
          <p:nvSpPr>
            <p:cNvPr id="349" name="TextBox 348">
              <a:extLst>
                <a:ext uri="{FF2B5EF4-FFF2-40B4-BE49-F238E27FC236}">
                  <a16:creationId xmlns:a16="http://schemas.microsoft.com/office/drawing/2014/main" id="{2CABD43E-15FC-4774-9F59-2602F518AD70}"/>
                </a:ext>
              </a:extLst>
            </p:cNvPr>
            <p:cNvSpPr txBox="1"/>
            <p:nvPr/>
          </p:nvSpPr>
          <p:spPr>
            <a:xfrm>
              <a:off x="6296958" y="764993"/>
              <a:ext cx="288011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</a:p>
          </p:txBody>
        </p:sp>
        <p:cxnSp>
          <p:nvCxnSpPr>
            <p:cNvPr id="365" name="직선 연결선 364">
              <a:extLst>
                <a:ext uri="{FF2B5EF4-FFF2-40B4-BE49-F238E27FC236}">
                  <a16:creationId xmlns:a16="http://schemas.microsoft.com/office/drawing/2014/main" id="{5C025E5A-D56D-4807-BD2E-8245BCBAA4D3}"/>
                </a:ext>
              </a:extLst>
            </p:cNvPr>
            <p:cNvCxnSpPr>
              <a:cxnSpLocks/>
            </p:cNvCxnSpPr>
            <p:nvPr/>
          </p:nvCxnSpPr>
          <p:spPr>
            <a:xfrm>
              <a:off x="6254770" y="936449"/>
              <a:ext cx="3600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0" name="TextBox 409">
              <a:extLst>
                <a:ext uri="{FF2B5EF4-FFF2-40B4-BE49-F238E27FC236}">
                  <a16:creationId xmlns:a16="http://schemas.microsoft.com/office/drawing/2014/main" id="{3303E6DC-FDBC-46FB-A799-499576A8C907}"/>
                </a:ext>
              </a:extLst>
            </p:cNvPr>
            <p:cNvSpPr txBox="1"/>
            <p:nvPr/>
          </p:nvSpPr>
          <p:spPr>
            <a:xfrm>
              <a:off x="6390848" y="2047472"/>
              <a:ext cx="50552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1" name="TextBox 410">
              <a:extLst>
                <a:ext uri="{FF2B5EF4-FFF2-40B4-BE49-F238E27FC236}">
                  <a16:creationId xmlns:a16="http://schemas.microsoft.com/office/drawing/2014/main" id="{EE0E3E69-7B73-4BA9-A602-26752AFCD28C}"/>
                </a:ext>
              </a:extLst>
            </p:cNvPr>
            <p:cNvSpPr txBox="1"/>
            <p:nvPr/>
          </p:nvSpPr>
          <p:spPr>
            <a:xfrm>
              <a:off x="6041919" y="2047472"/>
              <a:ext cx="4382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0E060058-0D95-4E28-B12B-219F144A6DBE}"/>
              </a:ext>
            </a:extLst>
          </p:cNvPr>
          <p:cNvGrpSpPr/>
          <p:nvPr/>
        </p:nvGrpSpPr>
        <p:grpSpPr>
          <a:xfrm>
            <a:off x="221712" y="2537436"/>
            <a:ext cx="2377348" cy="2086663"/>
            <a:chOff x="221712" y="2537436"/>
            <a:chExt cx="2377348" cy="2086663"/>
          </a:xfrm>
        </p:grpSpPr>
        <p:graphicFrame>
          <p:nvGraphicFramePr>
            <p:cNvPr id="7" name="개체 6">
              <a:extLst>
                <a:ext uri="{FF2B5EF4-FFF2-40B4-BE49-F238E27FC236}">
                  <a16:creationId xmlns:a16="http://schemas.microsoft.com/office/drawing/2014/main" id="{17892DF4-B9D8-479D-A75B-369CAFE07BA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40194760"/>
                </p:ext>
              </p:extLst>
            </p:nvPr>
          </p:nvGraphicFramePr>
          <p:xfrm>
            <a:off x="633478" y="2537436"/>
            <a:ext cx="1635598" cy="17785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42" name="Prism Project" r:id="rId35" imgW="2052000" imgH="2232000" progId="Prism5.Document">
                    <p:embed/>
                  </p:oleObj>
                </mc:Choice>
                <mc:Fallback>
                  <p:oleObj name="Prism Project" r:id="rId35" imgW="2052000" imgH="2232000" progId="Prism5.Document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633478" y="2537436"/>
                          <a:ext cx="1635598" cy="17785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9" name="TextBox 318">
              <a:extLst>
                <a:ext uri="{FF2B5EF4-FFF2-40B4-BE49-F238E27FC236}">
                  <a16:creationId xmlns:a16="http://schemas.microsoft.com/office/drawing/2014/main" id="{89BD2472-83BF-46C0-9CFD-432C7EC43A30}"/>
                </a:ext>
              </a:extLst>
            </p:cNvPr>
            <p:cNvSpPr txBox="1"/>
            <p:nvPr/>
          </p:nvSpPr>
          <p:spPr>
            <a:xfrm>
              <a:off x="588800" y="4377878"/>
              <a:ext cx="20102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Time after glucose inj. (min) </a:t>
              </a:r>
            </a:p>
          </p:txBody>
        </p:sp>
        <p:sp>
          <p:nvSpPr>
            <p:cNvPr id="320" name="TextBox 319">
              <a:extLst>
                <a:ext uri="{FF2B5EF4-FFF2-40B4-BE49-F238E27FC236}">
                  <a16:creationId xmlns:a16="http://schemas.microsoft.com/office/drawing/2014/main" id="{8DD23BA9-34AB-4A6A-B450-2D1749AD9EED}"/>
                </a:ext>
              </a:extLst>
            </p:cNvPr>
            <p:cNvSpPr txBox="1"/>
            <p:nvPr/>
          </p:nvSpPr>
          <p:spPr>
            <a:xfrm>
              <a:off x="1701935" y="2570897"/>
              <a:ext cx="623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□ </a:t>
              </a:r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en-US" altLang="ko-KR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■ AKO</a:t>
              </a:r>
              <a:endParaRPr lang="ko-KR" altLang="en-US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" name="TextBox 321">
              <a:extLst>
                <a:ext uri="{FF2B5EF4-FFF2-40B4-BE49-F238E27FC236}">
                  <a16:creationId xmlns:a16="http://schemas.microsoft.com/office/drawing/2014/main" id="{7E4A8A0B-26AD-46B0-8780-865FEEB14FEB}"/>
                </a:ext>
              </a:extLst>
            </p:cNvPr>
            <p:cNvSpPr txBox="1"/>
            <p:nvPr/>
          </p:nvSpPr>
          <p:spPr>
            <a:xfrm>
              <a:off x="405774" y="3595141"/>
              <a:ext cx="4543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200</a:t>
              </a:r>
            </a:p>
          </p:txBody>
        </p:sp>
        <p:sp>
          <p:nvSpPr>
            <p:cNvPr id="323" name="TextBox 322">
              <a:extLst>
                <a:ext uri="{FF2B5EF4-FFF2-40B4-BE49-F238E27FC236}">
                  <a16:creationId xmlns:a16="http://schemas.microsoft.com/office/drawing/2014/main" id="{1C66ACD7-331A-4933-AE77-93F01DF7377D}"/>
                </a:ext>
              </a:extLst>
            </p:cNvPr>
            <p:cNvSpPr txBox="1"/>
            <p:nvPr/>
          </p:nvSpPr>
          <p:spPr>
            <a:xfrm>
              <a:off x="405774" y="3109372"/>
              <a:ext cx="44725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400</a:t>
              </a:r>
            </a:p>
          </p:txBody>
        </p:sp>
        <p:sp>
          <p:nvSpPr>
            <p:cNvPr id="324" name="TextBox 323">
              <a:extLst>
                <a:ext uri="{FF2B5EF4-FFF2-40B4-BE49-F238E27FC236}">
                  <a16:creationId xmlns:a16="http://schemas.microsoft.com/office/drawing/2014/main" id="{6DF4B198-824F-4DC3-8FDC-1CA71ADE68D4}"/>
                </a:ext>
              </a:extLst>
            </p:cNvPr>
            <p:cNvSpPr txBox="1"/>
            <p:nvPr/>
          </p:nvSpPr>
          <p:spPr>
            <a:xfrm>
              <a:off x="406073" y="2633842"/>
              <a:ext cx="4543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600</a:t>
              </a:r>
            </a:p>
          </p:txBody>
        </p:sp>
        <p:sp>
          <p:nvSpPr>
            <p:cNvPr id="325" name="TextBox 324">
              <a:extLst>
                <a:ext uri="{FF2B5EF4-FFF2-40B4-BE49-F238E27FC236}">
                  <a16:creationId xmlns:a16="http://schemas.microsoft.com/office/drawing/2014/main" id="{F2326DE4-FEFF-45FF-84D4-23F84FF1DF2B}"/>
                </a:ext>
              </a:extLst>
            </p:cNvPr>
            <p:cNvSpPr txBox="1"/>
            <p:nvPr/>
          </p:nvSpPr>
          <p:spPr>
            <a:xfrm>
              <a:off x="791051" y="4205529"/>
              <a:ext cx="19166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26" name="TextBox 325">
              <a:extLst>
                <a:ext uri="{FF2B5EF4-FFF2-40B4-BE49-F238E27FC236}">
                  <a16:creationId xmlns:a16="http://schemas.microsoft.com/office/drawing/2014/main" id="{7DAF9B94-1EBA-449C-B7FF-CDC6D82C8301}"/>
                </a:ext>
              </a:extLst>
            </p:cNvPr>
            <p:cNvSpPr txBox="1"/>
            <p:nvPr/>
          </p:nvSpPr>
          <p:spPr>
            <a:xfrm>
              <a:off x="1016365" y="4205529"/>
              <a:ext cx="32420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4E03DA64-FE8C-4276-810D-373D99D6ECC4}"/>
                </a:ext>
              </a:extLst>
            </p:cNvPr>
            <p:cNvSpPr txBox="1"/>
            <p:nvPr/>
          </p:nvSpPr>
          <p:spPr>
            <a:xfrm>
              <a:off x="1298784" y="4205529"/>
              <a:ext cx="3366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328" name="TextBox 327">
              <a:extLst>
                <a:ext uri="{FF2B5EF4-FFF2-40B4-BE49-F238E27FC236}">
                  <a16:creationId xmlns:a16="http://schemas.microsoft.com/office/drawing/2014/main" id="{C66D71BA-72AA-4ABF-8C3F-692C3F81D1C8}"/>
                </a:ext>
              </a:extLst>
            </p:cNvPr>
            <p:cNvSpPr txBox="1"/>
            <p:nvPr/>
          </p:nvSpPr>
          <p:spPr>
            <a:xfrm>
              <a:off x="1597385" y="4205529"/>
              <a:ext cx="32083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3543BED3-48C3-43F8-9CFB-266E8B156678}"/>
                </a:ext>
              </a:extLst>
            </p:cNvPr>
            <p:cNvSpPr txBox="1"/>
            <p:nvPr/>
          </p:nvSpPr>
          <p:spPr>
            <a:xfrm>
              <a:off x="1848373" y="4205529"/>
              <a:ext cx="40292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120</a:t>
              </a:r>
            </a:p>
          </p:txBody>
        </p:sp>
        <p:sp>
          <p:nvSpPr>
            <p:cNvPr id="345" name="TextBox 344">
              <a:extLst>
                <a:ext uri="{FF2B5EF4-FFF2-40B4-BE49-F238E27FC236}">
                  <a16:creationId xmlns:a16="http://schemas.microsoft.com/office/drawing/2014/main" id="{502DFD2A-AC03-4014-A447-86BBC3311162}"/>
                </a:ext>
              </a:extLst>
            </p:cNvPr>
            <p:cNvSpPr txBox="1"/>
            <p:nvPr/>
          </p:nvSpPr>
          <p:spPr>
            <a:xfrm>
              <a:off x="1631247" y="2840201"/>
              <a:ext cx="27308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</a:p>
          </p:txBody>
        </p:sp>
        <p:sp>
          <p:nvSpPr>
            <p:cNvPr id="391" name="TextBox 390">
              <a:extLst>
                <a:ext uri="{FF2B5EF4-FFF2-40B4-BE49-F238E27FC236}">
                  <a16:creationId xmlns:a16="http://schemas.microsoft.com/office/drawing/2014/main" id="{93F29650-8FC5-4CB1-837E-969A04E4CA3E}"/>
                </a:ext>
              </a:extLst>
            </p:cNvPr>
            <p:cNvSpPr txBox="1"/>
            <p:nvPr/>
          </p:nvSpPr>
          <p:spPr>
            <a:xfrm>
              <a:off x="536098" y="4084416"/>
              <a:ext cx="18094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93" name="TextBox 392">
              <a:extLst>
                <a:ext uri="{FF2B5EF4-FFF2-40B4-BE49-F238E27FC236}">
                  <a16:creationId xmlns:a16="http://schemas.microsoft.com/office/drawing/2014/main" id="{4973BDF4-FA75-4CDD-BDB9-4A158D08A1DC}"/>
                </a:ext>
              </a:extLst>
            </p:cNvPr>
            <p:cNvSpPr txBox="1"/>
            <p:nvPr/>
          </p:nvSpPr>
          <p:spPr>
            <a:xfrm>
              <a:off x="1342612" y="2760819"/>
              <a:ext cx="27308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</a:p>
          </p:txBody>
        </p:sp>
        <p:sp>
          <p:nvSpPr>
            <p:cNvPr id="394" name="TextBox 393">
              <a:extLst>
                <a:ext uri="{FF2B5EF4-FFF2-40B4-BE49-F238E27FC236}">
                  <a16:creationId xmlns:a16="http://schemas.microsoft.com/office/drawing/2014/main" id="{ACB405C3-4AA4-44A0-9D31-B2EEFD9F18D2}"/>
                </a:ext>
              </a:extLst>
            </p:cNvPr>
            <p:cNvSpPr txBox="1"/>
            <p:nvPr/>
          </p:nvSpPr>
          <p:spPr>
            <a:xfrm>
              <a:off x="1038372" y="2859419"/>
              <a:ext cx="33972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***</a:t>
              </a:r>
            </a:p>
          </p:txBody>
        </p:sp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621A23F2-F2ED-4F4C-B1AE-143CA39C85F0}"/>
                </a:ext>
              </a:extLst>
            </p:cNvPr>
            <p:cNvSpPr txBox="1"/>
            <p:nvPr/>
          </p:nvSpPr>
          <p:spPr>
            <a:xfrm rot="16200000">
              <a:off x="-452912" y="3319676"/>
              <a:ext cx="159546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Glucose level (mg/</a:t>
              </a:r>
              <a:r>
                <a:rPr lang="en-U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dL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20FD564A-415C-4247-AE07-631707D12523}"/>
              </a:ext>
            </a:extLst>
          </p:cNvPr>
          <p:cNvGrpSpPr/>
          <p:nvPr/>
        </p:nvGrpSpPr>
        <p:grpSpPr>
          <a:xfrm>
            <a:off x="5502782" y="2705120"/>
            <a:ext cx="1229754" cy="1756009"/>
            <a:chOff x="5502782" y="2705120"/>
            <a:chExt cx="1229754" cy="1756009"/>
          </a:xfrm>
        </p:grpSpPr>
        <p:graphicFrame>
          <p:nvGraphicFramePr>
            <p:cNvPr id="21" name="개체 20">
              <a:extLst>
                <a:ext uri="{FF2B5EF4-FFF2-40B4-BE49-F238E27FC236}">
                  <a16:creationId xmlns:a16="http://schemas.microsoft.com/office/drawing/2014/main" id="{E59F0753-6BDF-483A-959C-7E74DFF338D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70923082"/>
                </p:ext>
              </p:extLst>
            </p:nvPr>
          </p:nvGraphicFramePr>
          <p:xfrm>
            <a:off x="5869680" y="2863976"/>
            <a:ext cx="816191" cy="1399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43" name="Prism Project" r:id="rId37" imgW="1440000" imgH="2196000" progId="Prism5.Document">
                    <p:embed/>
                  </p:oleObj>
                </mc:Choice>
                <mc:Fallback>
                  <p:oleObj name="Prism Project" r:id="rId37" imgW="1440000" imgH="2196000" progId="Prism5.Document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8"/>
                        <a:stretch>
                          <a:fillRect/>
                        </a:stretch>
                      </p:blipFill>
                      <p:spPr>
                        <a:xfrm>
                          <a:off x="5869680" y="2863976"/>
                          <a:ext cx="816191" cy="1399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7" name="TextBox 366">
              <a:extLst>
                <a:ext uri="{FF2B5EF4-FFF2-40B4-BE49-F238E27FC236}">
                  <a16:creationId xmlns:a16="http://schemas.microsoft.com/office/drawing/2014/main" id="{B4FBBB9C-2C0E-4D78-9510-84F26E545DBE}"/>
                </a:ext>
              </a:extLst>
            </p:cNvPr>
            <p:cNvSpPr txBox="1"/>
            <p:nvPr/>
          </p:nvSpPr>
          <p:spPr>
            <a:xfrm>
              <a:off x="5922498" y="4214908"/>
              <a:ext cx="38682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</a:p>
          </p:txBody>
        </p:sp>
        <p:sp>
          <p:nvSpPr>
            <p:cNvPr id="368" name="TextBox 367">
              <a:extLst>
                <a:ext uri="{FF2B5EF4-FFF2-40B4-BE49-F238E27FC236}">
                  <a16:creationId xmlns:a16="http://schemas.microsoft.com/office/drawing/2014/main" id="{37EBBC94-C997-4EEB-A1E0-A7B344D764EB}"/>
                </a:ext>
              </a:extLst>
            </p:cNvPr>
            <p:cNvSpPr txBox="1"/>
            <p:nvPr/>
          </p:nvSpPr>
          <p:spPr>
            <a:xfrm>
              <a:off x="6199212" y="4214908"/>
              <a:ext cx="53332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</a:p>
          </p:txBody>
        </p:sp>
        <p:sp>
          <p:nvSpPr>
            <p:cNvPr id="373" name="TextBox 372">
              <a:extLst>
                <a:ext uri="{FF2B5EF4-FFF2-40B4-BE49-F238E27FC236}">
                  <a16:creationId xmlns:a16="http://schemas.microsoft.com/office/drawing/2014/main" id="{88406328-271F-495D-8DCA-3CB74709C05F}"/>
                </a:ext>
              </a:extLst>
            </p:cNvPr>
            <p:cNvSpPr txBox="1"/>
            <p:nvPr/>
          </p:nvSpPr>
          <p:spPr>
            <a:xfrm>
              <a:off x="5756452" y="4068645"/>
              <a:ext cx="181749" cy="242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74" name="TextBox 373">
              <a:extLst>
                <a:ext uri="{FF2B5EF4-FFF2-40B4-BE49-F238E27FC236}">
                  <a16:creationId xmlns:a16="http://schemas.microsoft.com/office/drawing/2014/main" id="{F0952625-EA7D-4656-8800-75DA267170B4}"/>
                </a:ext>
              </a:extLst>
            </p:cNvPr>
            <p:cNvSpPr txBox="1"/>
            <p:nvPr/>
          </p:nvSpPr>
          <p:spPr>
            <a:xfrm>
              <a:off x="5661248" y="3837303"/>
              <a:ext cx="379781" cy="242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0.5</a:t>
              </a:r>
            </a:p>
          </p:txBody>
        </p:sp>
        <p:sp>
          <p:nvSpPr>
            <p:cNvPr id="375" name="TextBox 374">
              <a:extLst>
                <a:ext uri="{FF2B5EF4-FFF2-40B4-BE49-F238E27FC236}">
                  <a16:creationId xmlns:a16="http://schemas.microsoft.com/office/drawing/2014/main" id="{76A3B2F2-D781-4A3A-BBE3-1C9E0B5FB384}"/>
                </a:ext>
              </a:extLst>
            </p:cNvPr>
            <p:cNvSpPr txBox="1"/>
            <p:nvPr/>
          </p:nvSpPr>
          <p:spPr>
            <a:xfrm>
              <a:off x="5661248" y="3605961"/>
              <a:ext cx="379781" cy="242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1.0</a:t>
              </a:r>
            </a:p>
          </p:txBody>
        </p:sp>
        <p:sp>
          <p:nvSpPr>
            <p:cNvPr id="376" name="TextBox 375">
              <a:extLst>
                <a:ext uri="{FF2B5EF4-FFF2-40B4-BE49-F238E27FC236}">
                  <a16:creationId xmlns:a16="http://schemas.microsoft.com/office/drawing/2014/main" id="{77AD5266-87F0-4FE3-9C32-2261A9F5D257}"/>
                </a:ext>
              </a:extLst>
            </p:cNvPr>
            <p:cNvSpPr txBox="1"/>
            <p:nvPr/>
          </p:nvSpPr>
          <p:spPr>
            <a:xfrm>
              <a:off x="5661248" y="3374620"/>
              <a:ext cx="379781" cy="242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1.5</a:t>
              </a:r>
            </a:p>
          </p:txBody>
        </p: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9C89E355-7B48-4F8C-9354-FE12C8508678}"/>
                </a:ext>
              </a:extLst>
            </p:cNvPr>
            <p:cNvSpPr txBox="1"/>
            <p:nvPr/>
          </p:nvSpPr>
          <p:spPr>
            <a:xfrm>
              <a:off x="5661248" y="3143279"/>
              <a:ext cx="379781" cy="242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2.0</a:t>
              </a:r>
            </a:p>
          </p:txBody>
        </p:sp>
        <p:sp>
          <p:nvSpPr>
            <p:cNvPr id="398" name="TextBox 397">
              <a:extLst>
                <a:ext uri="{FF2B5EF4-FFF2-40B4-BE49-F238E27FC236}">
                  <a16:creationId xmlns:a16="http://schemas.microsoft.com/office/drawing/2014/main" id="{EBCCD630-165B-43A3-BF9A-183CA39C4C0B}"/>
                </a:ext>
              </a:extLst>
            </p:cNvPr>
            <p:cNvSpPr txBox="1"/>
            <p:nvPr/>
          </p:nvSpPr>
          <p:spPr>
            <a:xfrm>
              <a:off x="5661248" y="2912682"/>
              <a:ext cx="379781" cy="242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2.5</a:t>
              </a: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B929C7C9-DEDC-4D3D-ABFC-7A09A590A0CA}"/>
                </a:ext>
              </a:extLst>
            </p:cNvPr>
            <p:cNvSpPr txBox="1"/>
            <p:nvPr/>
          </p:nvSpPr>
          <p:spPr>
            <a:xfrm>
              <a:off x="6153188" y="2855715"/>
              <a:ext cx="27879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</a:p>
          </p:txBody>
        </p:sp>
        <p:cxnSp>
          <p:nvCxnSpPr>
            <p:cNvPr id="261" name="직선 연결선 260">
              <a:extLst>
                <a:ext uri="{FF2B5EF4-FFF2-40B4-BE49-F238E27FC236}">
                  <a16:creationId xmlns:a16="http://schemas.microsoft.com/office/drawing/2014/main" id="{0B4A5AAB-3D3F-4FFB-BB6F-300FD5C6023C}"/>
                </a:ext>
              </a:extLst>
            </p:cNvPr>
            <p:cNvCxnSpPr>
              <a:cxnSpLocks/>
            </p:cNvCxnSpPr>
            <p:nvPr/>
          </p:nvCxnSpPr>
          <p:spPr>
            <a:xfrm>
              <a:off x="6129464" y="3034604"/>
              <a:ext cx="326246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TextBox 291">
              <a:extLst>
                <a:ext uri="{FF2B5EF4-FFF2-40B4-BE49-F238E27FC236}">
                  <a16:creationId xmlns:a16="http://schemas.microsoft.com/office/drawing/2014/main" id="{1EBAB4EF-20FA-430F-B4E6-7026DB60F8FB}"/>
                </a:ext>
              </a:extLst>
            </p:cNvPr>
            <p:cNvSpPr txBox="1"/>
            <p:nvPr/>
          </p:nvSpPr>
          <p:spPr>
            <a:xfrm rot="16200000">
              <a:off x="4772525" y="3435377"/>
              <a:ext cx="17067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AUC (</a:t>
              </a:r>
              <a:r>
                <a:rPr lang="en-U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x10</a:t>
              </a:r>
              <a:r>
                <a:rPr lang="en-US" sz="1000" b="1" baseline="30000" dirty="0" err="1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, arbitrary unit)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B77C2E05-15E6-45DD-B85E-73FD78FD1CA8}"/>
              </a:ext>
            </a:extLst>
          </p:cNvPr>
          <p:cNvGrpSpPr/>
          <p:nvPr/>
        </p:nvGrpSpPr>
        <p:grpSpPr>
          <a:xfrm>
            <a:off x="3572194" y="7013013"/>
            <a:ext cx="1488566" cy="1961619"/>
            <a:chOff x="3524610" y="7108630"/>
            <a:chExt cx="1488566" cy="1961619"/>
          </a:xfrm>
        </p:grpSpPr>
        <p:sp>
          <p:nvSpPr>
            <p:cNvPr id="299" name="TextBox 298"/>
            <p:cNvSpPr txBox="1"/>
            <p:nvPr/>
          </p:nvSpPr>
          <p:spPr>
            <a:xfrm>
              <a:off x="4077445" y="7108630"/>
              <a:ext cx="53574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iWAT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300" name="개체 29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21640655"/>
                </p:ext>
              </p:extLst>
            </p:nvPr>
          </p:nvGraphicFramePr>
          <p:xfrm>
            <a:off x="3832076" y="7209114"/>
            <a:ext cx="1181100" cy="1765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44" name="Prism 5" r:id="rId39" imgW="4140000" imgH="6192000" progId="Prism5.Document">
                    <p:embed/>
                  </p:oleObj>
                </mc:Choice>
                <mc:Fallback>
                  <p:oleObj name="Prism 5" r:id="rId39" imgW="4140000" imgH="6192000" progId="Prism5.Document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32076" y="7209114"/>
                          <a:ext cx="1181100" cy="1765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1" name="TextBox 300"/>
            <p:cNvSpPr txBox="1"/>
            <p:nvPr/>
          </p:nvSpPr>
          <p:spPr>
            <a:xfrm>
              <a:off x="4057999" y="7992324"/>
              <a:ext cx="29040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</a:p>
          </p:txBody>
        </p:sp>
        <p:cxnSp>
          <p:nvCxnSpPr>
            <p:cNvPr id="304" name="직선 연결선 303"/>
            <p:cNvCxnSpPr/>
            <p:nvPr/>
          </p:nvCxnSpPr>
          <p:spPr>
            <a:xfrm>
              <a:off x="4125201" y="8140037"/>
              <a:ext cx="1332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5" name="TextBox 304"/>
            <p:cNvSpPr txBox="1"/>
            <p:nvPr/>
          </p:nvSpPr>
          <p:spPr>
            <a:xfrm>
              <a:off x="4113967" y="8854805"/>
              <a:ext cx="235928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" name="TextBox 305"/>
            <p:cNvSpPr txBox="1"/>
            <p:nvPr/>
          </p:nvSpPr>
          <p:spPr>
            <a:xfrm>
              <a:off x="4559387" y="8854805"/>
              <a:ext cx="277885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TextBox 309"/>
            <p:cNvSpPr txBox="1"/>
            <p:nvPr/>
          </p:nvSpPr>
          <p:spPr>
            <a:xfrm>
              <a:off x="3764784" y="8735958"/>
              <a:ext cx="17682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311" name="TextBox 310"/>
            <p:cNvSpPr txBox="1"/>
            <p:nvPr/>
          </p:nvSpPr>
          <p:spPr>
            <a:xfrm>
              <a:off x="3661025" y="8460231"/>
              <a:ext cx="3443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0.5</a:t>
              </a:r>
            </a:p>
          </p:txBody>
        </p:sp>
        <p:sp>
          <p:nvSpPr>
            <p:cNvPr id="312" name="TextBox 311"/>
            <p:cNvSpPr txBox="1"/>
            <p:nvPr/>
          </p:nvSpPr>
          <p:spPr>
            <a:xfrm>
              <a:off x="3660861" y="8177364"/>
              <a:ext cx="3443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1.0</a:t>
              </a:r>
            </a:p>
          </p:txBody>
        </p:sp>
        <p:sp>
          <p:nvSpPr>
            <p:cNvPr id="313" name="TextBox 312"/>
            <p:cNvSpPr txBox="1"/>
            <p:nvPr/>
          </p:nvSpPr>
          <p:spPr>
            <a:xfrm>
              <a:off x="3660861" y="7894495"/>
              <a:ext cx="3443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1.5</a:t>
              </a:r>
            </a:p>
          </p:txBody>
        </p:sp>
        <p:sp>
          <p:nvSpPr>
            <p:cNvPr id="314" name="TextBox 313"/>
            <p:cNvSpPr txBox="1"/>
            <p:nvPr/>
          </p:nvSpPr>
          <p:spPr>
            <a:xfrm>
              <a:off x="3660861" y="7611626"/>
              <a:ext cx="3443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2.0</a:t>
              </a:r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3659920" y="7328757"/>
              <a:ext cx="3443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2.5</a:t>
              </a:r>
            </a:p>
          </p:txBody>
        </p:sp>
        <p:sp>
          <p:nvSpPr>
            <p:cNvPr id="316" name="직사각형 315"/>
            <p:cNvSpPr/>
            <p:nvPr/>
          </p:nvSpPr>
          <p:spPr>
            <a:xfrm rot="16200000">
              <a:off x="3001511" y="8047427"/>
              <a:ext cx="129241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% CD11c</a:t>
              </a:r>
              <a:r>
                <a:rPr lang="en-US" altLang="ko-KR" sz="10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 in SVC</a:t>
              </a:r>
              <a:endParaRPr lang="ko-KR" altLang="en-US" sz="10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4DAE702E-3D2C-457D-ABEC-96ECE0B11A62}"/>
                </a:ext>
              </a:extLst>
            </p:cNvPr>
            <p:cNvGrpSpPr/>
            <p:nvPr/>
          </p:nvGrpSpPr>
          <p:grpSpPr>
            <a:xfrm>
              <a:off x="4571260" y="7336573"/>
              <a:ext cx="217065" cy="230832"/>
              <a:chOff x="4478390" y="7336573"/>
              <a:chExt cx="217065" cy="230832"/>
            </a:xfrm>
          </p:grpSpPr>
          <p:sp>
            <p:nvSpPr>
              <p:cNvPr id="335" name="TextBox 334"/>
              <p:cNvSpPr txBox="1"/>
              <p:nvPr/>
            </p:nvSpPr>
            <p:spPr>
              <a:xfrm>
                <a:off x="4478390" y="7336573"/>
                <a:ext cx="21706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*</a:t>
                </a:r>
              </a:p>
            </p:txBody>
          </p:sp>
          <p:cxnSp>
            <p:nvCxnSpPr>
              <p:cNvPr id="336" name="직선 연결선 335"/>
              <p:cNvCxnSpPr>
                <a:cxnSpLocks/>
              </p:cNvCxnSpPr>
              <p:nvPr/>
            </p:nvCxnSpPr>
            <p:spPr>
              <a:xfrm>
                <a:off x="4520322" y="7478918"/>
                <a:ext cx="13320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7" name="TextBox 196"/>
            <p:cNvSpPr txBox="1"/>
            <p:nvPr/>
          </p:nvSpPr>
          <p:spPr>
            <a:xfrm>
              <a:off x="3918383" y="7336688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□ </a:t>
              </a:r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Chow</a:t>
              </a:r>
              <a:endParaRPr lang="en-US" altLang="ko-KR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■ HFD</a:t>
              </a:r>
              <a:endParaRPr lang="ko-KR" altLang="en-US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6948F217-61F8-48A2-B977-E6B0CD0CAF6F}"/>
              </a:ext>
            </a:extLst>
          </p:cNvPr>
          <p:cNvGrpSpPr/>
          <p:nvPr/>
        </p:nvGrpSpPr>
        <p:grpSpPr>
          <a:xfrm>
            <a:off x="1962071" y="7003487"/>
            <a:ext cx="1482384" cy="1958444"/>
            <a:chOff x="1874608" y="7099104"/>
            <a:chExt cx="1482384" cy="1958444"/>
          </a:xfrm>
        </p:grpSpPr>
        <p:sp>
          <p:nvSpPr>
            <p:cNvPr id="9" name="TextBox 8"/>
            <p:cNvSpPr txBox="1"/>
            <p:nvPr/>
          </p:nvSpPr>
          <p:spPr>
            <a:xfrm>
              <a:off x="2503023" y="7099104"/>
              <a:ext cx="5300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iWAT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9" name="직사각형 268"/>
            <p:cNvSpPr/>
            <p:nvPr/>
          </p:nvSpPr>
          <p:spPr>
            <a:xfrm rot="16200000">
              <a:off x="1055125" y="7965664"/>
              <a:ext cx="1885187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# F4/80</a:t>
              </a:r>
              <a:r>
                <a:rPr lang="en-US" altLang="ko-KR" sz="10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CD11b</a:t>
              </a:r>
              <a:r>
                <a:rPr lang="en-US" altLang="ko-KR" sz="10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+ </a:t>
              </a:r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(10</a:t>
              </a:r>
              <a:r>
                <a:rPr lang="en-US" altLang="ko-KR" sz="10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)/FM (g)</a:t>
              </a:r>
              <a:endParaRPr lang="ko-KR" altLang="en-US" sz="10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0" name="개체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85336813"/>
                </p:ext>
              </p:extLst>
            </p:nvPr>
          </p:nvGraphicFramePr>
          <p:xfrm>
            <a:off x="2179067" y="7199588"/>
            <a:ext cx="1177925" cy="1762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45" name="Prism 5" r:id="rId41" imgW="6300000" imgH="9432000" progId="Prism5.Document">
                    <p:embed/>
                  </p:oleObj>
                </mc:Choice>
                <mc:Fallback>
                  <p:oleObj name="Prism 5" r:id="rId41" imgW="6300000" imgH="9432000" progId="Prism5.Document">
                    <p:embed/>
                    <p:pic>
                      <p:nvPicPr>
                        <p:cNvPr id="0" name="개체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79067" y="7199588"/>
                          <a:ext cx="1177925" cy="17621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5" name="TextBox 264"/>
            <p:cNvSpPr txBox="1"/>
            <p:nvPr/>
          </p:nvSpPr>
          <p:spPr>
            <a:xfrm>
              <a:off x="2883481" y="7482985"/>
              <a:ext cx="29040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</a:p>
          </p:txBody>
        </p:sp>
        <p:cxnSp>
          <p:nvCxnSpPr>
            <p:cNvPr id="266" name="직선 연결선 265"/>
            <p:cNvCxnSpPr>
              <a:cxnSpLocks/>
            </p:cNvCxnSpPr>
            <p:nvPr/>
          </p:nvCxnSpPr>
          <p:spPr>
            <a:xfrm>
              <a:off x="2962084" y="7628575"/>
              <a:ext cx="1332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7" name="TextBox 266"/>
            <p:cNvSpPr txBox="1"/>
            <p:nvPr/>
          </p:nvSpPr>
          <p:spPr>
            <a:xfrm>
              <a:off x="2441437" y="8842104"/>
              <a:ext cx="235928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TextBox 267"/>
            <p:cNvSpPr txBox="1"/>
            <p:nvPr/>
          </p:nvSpPr>
          <p:spPr>
            <a:xfrm>
              <a:off x="2886857" y="8842104"/>
              <a:ext cx="277885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TextBox 269"/>
            <p:cNvSpPr txBox="1"/>
            <p:nvPr/>
          </p:nvSpPr>
          <p:spPr>
            <a:xfrm>
              <a:off x="2105441" y="8736428"/>
              <a:ext cx="17682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71" name="TextBox 270"/>
            <p:cNvSpPr txBox="1"/>
            <p:nvPr/>
          </p:nvSpPr>
          <p:spPr>
            <a:xfrm>
              <a:off x="2017388" y="8450705"/>
              <a:ext cx="3443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272" name="TextBox 271"/>
            <p:cNvSpPr txBox="1"/>
            <p:nvPr/>
          </p:nvSpPr>
          <p:spPr>
            <a:xfrm>
              <a:off x="2017388" y="8165393"/>
              <a:ext cx="3443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273" name="TextBox 272"/>
            <p:cNvSpPr txBox="1"/>
            <p:nvPr/>
          </p:nvSpPr>
          <p:spPr>
            <a:xfrm>
              <a:off x="2017388" y="7880081"/>
              <a:ext cx="3443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274" name="TextBox 273"/>
            <p:cNvSpPr txBox="1"/>
            <p:nvPr/>
          </p:nvSpPr>
          <p:spPr>
            <a:xfrm>
              <a:off x="2017388" y="7594769"/>
              <a:ext cx="3443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275" name="TextBox 274"/>
            <p:cNvSpPr txBox="1"/>
            <p:nvPr/>
          </p:nvSpPr>
          <p:spPr>
            <a:xfrm>
              <a:off x="2017388" y="7309457"/>
              <a:ext cx="34431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2299837" y="7323987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□ </a:t>
              </a:r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Chow</a:t>
              </a:r>
              <a:endParaRPr lang="en-US" altLang="ko-KR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■ HFD</a:t>
              </a:r>
              <a:endParaRPr lang="ko-KR" altLang="en-US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2426249" y="8396752"/>
              <a:ext cx="29277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</a:p>
          </p:txBody>
        </p:sp>
        <p:cxnSp>
          <p:nvCxnSpPr>
            <p:cNvPr id="164" name="직선 연결선 163"/>
            <p:cNvCxnSpPr/>
            <p:nvPr/>
          </p:nvCxnSpPr>
          <p:spPr>
            <a:xfrm>
              <a:off x="2490380" y="8564208"/>
              <a:ext cx="1332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70B50DC5-94DD-411A-998E-654E230D0F97}"/>
              </a:ext>
            </a:extLst>
          </p:cNvPr>
          <p:cNvGrpSpPr/>
          <p:nvPr/>
        </p:nvGrpSpPr>
        <p:grpSpPr>
          <a:xfrm>
            <a:off x="5188498" y="7013013"/>
            <a:ext cx="1408854" cy="1961619"/>
            <a:chOff x="5084664" y="7108630"/>
            <a:chExt cx="1408854" cy="1961619"/>
          </a:xfrm>
        </p:grpSpPr>
        <p:sp>
          <p:nvSpPr>
            <p:cNvPr id="364" name="TextBox 363"/>
            <p:cNvSpPr txBox="1"/>
            <p:nvPr/>
          </p:nvSpPr>
          <p:spPr>
            <a:xfrm>
              <a:off x="5641725" y="7108630"/>
              <a:ext cx="52248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iWAT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366" name="개체 36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46783010"/>
                </p:ext>
              </p:extLst>
            </p:nvPr>
          </p:nvGraphicFramePr>
          <p:xfrm>
            <a:off x="5312418" y="7209114"/>
            <a:ext cx="1181100" cy="1765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46" name="Prism 5" r:id="rId43" imgW="4140000" imgH="6192000" progId="Prism5.Document">
                    <p:embed/>
                  </p:oleObj>
                </mc:Choice>
                <mc:Fallback>
                  <p:oleObj name="Prism 5" r:id="rId43" imgW="4140000" imgH="6192000" progId="Prism5.Document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12418" y="7209114"/>
                          <a:ext cx="1181100" cy="1765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0" name="TextBox 369"/>
            <p:cNvSpPr txBox="1"/>
            <p:nvPr/>
          </p:nvSpPr>
          <p:spPr>
            <a:xfrm>
              <a:off x="5579178" y="8854805"/>
              <a:ext cx="235928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" name="TextBox 370"/>
            <p:cNvSpPr txBox="1"/>
            <p:nvPr/>
          </p:nvSpPr>
          <p:spPr>
            <a:xfrm>
              <a:off x="6024598" y="8854805"/>
              <a:ext cx="277885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" name="TextBox 371"/>
            <p:cNvSpPr txBox="1"/>
            <p:nvPr/>
          </p:nvSpPr>
          <p:spPr>
            <a:xfrm>
              <a:off x="5264261" y="8745954"/>
              <a:ext cx="17682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642823A5-1A47-43DF-AF4C-80620DBFD6E6}"/>
                </a:ext>
              </a:extLst>
            </p:cNvPr>
            <p:cNvGrpSpPr/>
            <p:nvPr/>
          </p:nvGrpSpPr>
          <p:grpSpPr>
            <a:xfrm>
              <a:off x="6052431" y="7336573"/>
              <a:ext cx="217065" cy="230832"/>
              <a:chOff x="6052431" y="7308304"/>
              <a:chExt cx="217065" cy="230832"/>
            </a:xfrm>
          </p:grpSpPr>
          <p:sp>
            <p:nvSpPr>
              <p:cNvPr id="379" name="TextBox 378"/>
              <p:cNvSpPr txBox="1"/>
              <p:nvPr/>
            </p:nvSpPr>
            <p:spPr>
              <a:xfrm>
                <a:off x="6052431" y="7308304"/>
                <a:ext cx="21706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*</a:t>
                </a:r>
              </a:p>
            </p:txBody>
          </p:sp>
          <p:cxnSp>
            <p:nvCxnSpPr>
              <p:cNvPr id="380" name="직선 연결선 379"/>
              <p:cNvCxnSpPr>
                <a:cxnSpLocks/>
              </p:cNvCxnSpPr>
              <p:nvPr/>
            </p:nvCxnSpPr>
            <p:spPr>
              <a:xfrm>
                <a:off x="6094363" y="7453997"/>
                <a:ext cx="133200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1" name="TextBox 380"/>
            <p:cNvSpPr txBox="1"/>
            <p:nvPr/>
          </p:nvSpPr>
          <p:spPr>
            <a:xfrm>
              <a:off x="5269489" y="8392843"/>
              <a:ext cx="17682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382" name="TextBox 381"/>
            <p:cNvSpPr txBox="1"/>
            <p:nvPr/>
          </p:nvSpPr>
          <p:spPr>
            <a:xfrm>
              <a:off x="5267433" y="8039733"/>
              <a:ext cx="17682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383" name="TextBox 382"/>
            <p:cNvSpPr txBox="1"/>
            <p:nvPr/>
          </p:nvSpPr>
          <p:spPr>
            <a:xfrm>
              <a:off x="5268155" y="7686623"/>
              <a:ext cx="17682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384" name="TextBox 383"/>
            <p:cNvSpPr txBox="1"/>
            <p:nvPr/>
          </p:nvSpPr>
          <p:spPr>
            <a:xfrm>
              <a:off x="5277752" y="7333513"/>
              <a:ext cx="17682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5397503" y="7336688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□ </a:t>
              </a:r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Chow</a:t>
              </a:r>
              <a:endParaRPr lang="en-US" altLang="ko-KR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■ HFD</a:t>
              </a:r>
              <a:endParaRPr lang="ko-KR" altLang="en-US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" name="직사각형 377"/>
            <p:cNvSpPr/>
            <p:nvPr/>
          </p:nvSpPr>
          <p:spPr>
            <a:xfrm rot="16200000">
              <a:off x="4722564" y="7986600"/>
              <a:ext cx="97042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M1/M2 ratio</a:t>
              </a:r>
              <a:endParaRPr lang="ko-KR" altLang="en-US" sz="10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5536820" y="8198729"/>
              <a:ext cx="29277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</a:p>
          </p:txBody>
        </p:sp>
        <p:cxnSp>
          <p:nvCxnSpPr>
            <p:cNvPr id="178" name="직선 연결선 177"/>
            <p:cNvCxnSpPr/>
            <p:nvPr/>
          </p:nvCxnSpPr>
          <p:spPr>
            <a:xfrm>
              <a:off x="5614185" y="8370412"/>
              <a:ext cx="1332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DBF24737-FEC6-438C-BA0A-B09013CFABCF}"/>
              </a:ext>
            </a:extLst>
          </p:cNvPr>
          <p:cNvGrpSpPr/>
          <p:nvPr/>
        </p:nvGrpSpPr>
        <p:grpSpPr>
          <a:xfrm>
            <a:off x="321601" y="7013013"/>
            <a:ext cx="1512731" cy="1958444"/>
            <a:chOff x="217767" y="7108630"/>
            <a:chExt cx="1512731" cy="1958444"/>
          </a:xfrm>
        </p:grpSpPr>
        <p:graphicFrame>
          <p:nvGraphicFramePr>
            <p:cNvPr id="279" name="개체 27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2215349"/>
                </p:ext>
              </p:extLst>
            </p:nvPr>
          </p:nvGraphicFramePr>
          <p:xfrm>
            <a:off x="547810" y="7205939"/>
            <a:ext cx="1182688" cy="1765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47" name="Prism 5" r:id="rId45" imgW="4140000" imgH="6192000" progId="Prism5.Document">
                    <p:embed/>
                  </p:oleObj>
                </mc:Choice>
                <mc:Fallback>
                  <p:oleObj name="Prism 5" r:id="rId45" imgW="4140000" imgH="6192000" progId="Prism5.Document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7810" y="7205939"/>
                          <a:ext cx="1182688" cy="1765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" name="TextBox 276"/>
            <p:cNvSpPr txBox="1"/>
            <p:nvPr/>
          </p:nvSpPr>
          <p:spPr>
            <a:xfrm>
              <a:off x="864864" y="7108630"/>
              <a:ext cx="54858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eWAT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0" name="TextBox 279"/>
            <p:cNvSpPr txBox="1"/>
            <p:nvPr/>
          </p:nvSpPr>
          <p:spPr>
            <a:xfrm>
              <a:off x="822142" y="8225966"/>
              <a:ext cx="21204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281" name="직선 연결선 280"/>
            <p:cNvCxnSpPr/>
            <p:nvPr/>
          </p:nvCxnSpPr>
          <p:spPr>
            <a:xfrm>
              <a:off x="865493" y="8373679"/>
              <a:ext cx="1332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2" name="TextBox 281"/>
            <p:cNvSpPr txBox="1"/>
            <p:nvPr/>
          </p:nvSpPr>
          <p:spPr>
            <a:xfrm>
              <a:off x="831881" y="8851630"/>
              <a:ext cx="235928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3" name="TextBox 282"/>
            <p:cNvSpPr txBox="1"/>
            <p:nvPr/>
          </p:nvSpPr>
          <p:spPr>
            <a:xfrm>
              <a:off x="1277301" y="8851630"/>
              <a:ext cx="277885" cy="21544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직사각형 283"/>
            <p:cNvSpPr/>
            <p:nvPr/>
          </p:nvSpPr>
          <p:spPr>
            <a:xfrm rot="16200000">
              <a:off x="-601715" y="7965665"/>
              <a:ext cx="1885186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# F4/80</a:t>
              </a:r>
              <a:r>
                <a:rPr lang="en-US" altLang="ko-KR" sz="10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CD11b</a:t>
              </a:r>
              <a:r>
                <a:rPr lang="en-US" altLang="ko-KR" sz="10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+ </a:t>
              </a:r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(10</a:t>
              </a:r>
              <a:r>
                <a:rPr lang="en-US" altLang="ko-KR" sz="10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)/FM (g)</a:t>
              </a:r>
              <a:endParaRPr lang="ko-KR" altLang="en-US" sz="10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TextBox 284"/>
            <p:cNvSpPr txBox="1"/>
            <p:nvPr/>
          </p:nvSpPr>
          <p:spPr>
            <a:xfrm>
              <a:off x="454814" y="8735958"/>
              <a:ext cx="17682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286" name="TextBox 285"/>
            <p:cNvSpPr txBox="1"/>
            <p:nvPr/>
          </p:nvSpPr>
          <p:spPr>
            <a:xfrm>
              <a:off x="388194" y="8458836"/>
              <a:ext cx="31006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sp>
          <p:nvSpPr>
            <p:cNvPr id="287" name="TextBox 286"/>
            <p:cNvSpPr txBox="1"/>
            <p:nvPr/>
          </p:nvSpPr>
          <p:spPr>
            <a:xfrm>
              <a:off x="309209" y="8177506"/>
              <a:ext cx="44433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</a:p>
          </p:txBody>
        </p:sp>
        <p:sp>
          <p:nvSpPr>
            <p:cNvPr id="294" name="TextBox 293"/>
            <p:cNvSpPr txBox="1"/>
            <p:nvPr/>
          </p:nvSpPr>
          <p:spPr>
            <a:xfrm>
              <a:off x="309209" y="7896175"/>
              <a:ext cx="44433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150</a:t>
              </a:r>
            </a:p>
          </p:txBody>
        </p:sp>
        <p:sp>
          <p:nvSpPr>
            <p:cNvPr id="295" name="TextBox 294"/>
            <p:cNvSpPr txBox="1"/>
            <p:nvPr/>
          </p:nvSpPr>
          <p:spPr>
            <a:xfrm>
              <a:off x="309209" y="7614844"/>
              <a:ext cx="44433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200</a:t>
              </a:r>
            </a:p>
          </p:txBody>
        </p:sp>
        <p:sp>
          <p:nvSpPr>
            <p:cNvPr id="296" name="TextBox 295"/>
            <p:cNvSpPr txBox="1"/>
            <p:nvPr/>
          </p:nvSpPr>
          <p:spPr>
            <a:xfrm>
              <a:off x="318242" y="7333513"/>
              <a:ext cx="44433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250</a:t>
              </a: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655959" y="7333513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□ </a:t>
              </a:r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Chow</a:t>
              </a:r>
              <a:endParaRPr lang="en-US" altLang="ko-KR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■ HFD</a:t>
              </a:r>
              <a:endParaRPr lang="ko-KR" altLang="en-US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262098" y="7394396"/>
              <a:ext cx="29277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</a:p>
          </p:txBody>
        </p:sp>
        <p:cxnSp>
          <p:nvCxnSpPr>
            <p:cNvPr id="180" name="직선 연결선 179"/>
            <p:cNvCxnSpPr/>
            <p:nvPr/>
          </p:nvCxnSpPr>
          <p:spPr>
            <a:xfrm>
              <a:off x="1321700" y="7556103"/>
              <a:ext cx="1332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3"/>
          <p:cNvGrpSpPr/>
          <p:nvPr/>
        </p:nvGrpSpPr>
        <p:grpSpPr>
          <a:xfrm>
            <a:off x="1309653" y="756105"/>
            <a:ext cx="1222706" cy="1202124"/>
            <a:chOff x="3172510" y="1638824"/>
            <a:chExt cx="1553331" cy="1543768"/>
          </a:xfrm>
        </p:grpSpPr>
        <p:grpSp>
          <p:nvGrpSpPr>
            <p:cNvPr id="112" name="그룹 111"/>
            <p:cNvGrpSpPr/>
            <p:nvPr/>
          </p:nvGrpSpPr>
          <p:grpSpPr>
            <a:xfrm>
              <a:off x="3447859" y="1901358"/>
              <a:ext cx="1199368" cy="1218535"/>
              <a:chOff x="4275815" y="1074689"/>
              <a:chExt cx="2222747" cy="1903206"/>
            </a:xfrm>
          </p:grpSpPr>
          <p:pic>
            <p:nvPicPr>
              <p:cNvPr id="117" name="Picture 2" descr="D:\메추라기\A_BECN1-Obesity\Raw Data\1. Anatomic Picture\20170727 (HFD 12wks)\IMG_6134.JPG"/>
              <p:cNvPicPr>
                <a:picLocks noChangeAspect="1" noChangeArrowheads="1"/>
              </p:cNvPicPr>
              <p:nvPr/>
            </p:nvPicPr>
            <p:blipFill rotWithShape="1">
              <a:blip r:embed="rId4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60" t="23832" r="30338" b="21198"/>
              <a:stretch/>
            </p:blipFill>
            <p:spPr bwMode="auto">
              <a:xfrm>
                <a:off x="4275815" y="1074689"/>
                <a:ext cx="2222747" cy="19032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18" name="직선 연결선 117"/>
              <p:cNvCxnSpPr/>
              <p:nvPr/>
            </p:nvCxnSpPr>
            <p:spPr>
              <a:xfrm>
                <a:off x="6154394" y="2898436"/>
                <a:ext cx="21602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TextBox 112"/>
            <p:cNvSpPr txBox="1"/>
            <p:nvPr/>
          </p:nvSpPr>
          <p:spPr>
            <a:xfrm rot="16200000">
              <a:off x="2934055" y="2049387"/>
              <a:ext cx="789710" cy="312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iWAT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 rot="16200000">
              <a:off x="2953277" y="2650560"/>
              <a:ext cx="751265" cy="3128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eWAT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3590402" y="1638824"/>
              <a:ext cx="536593" cy="316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082026" y="1638824"/>
              <a:ext cx="643815" cy="513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5168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/>
          <p:nvPr/>
        </p:nvSpPr>
        <p:spPr>
          <a:xfrm>
            <a:off x="1191987" y="1635629"/>
            <a:ext cx="4236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38441" y="2381208"/>
            <a:ext cx="5307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AKO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857771" y="1194959"/>
            <a:ext cx="4272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D6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605665" y="1194959"/>
            <a:ext cx="5024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D12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756072" y="1194959"/>
            <a:ext cx="4161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D9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332705" y="971204"/>
            <a:ext cx="833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Oil Red O</a:t>
            </a:r>
            <a:endParaRPr lang="ko-KR" altLang="en-US" sz="1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Picture 2" descr="C:\정리\매미\A_BECN1-Obesity\Raw Data\16. SVF differentiation\Raw data\D6\WT4 x20.tif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385" y="1403648"/>
            <a:ext cx="864000" cy="71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" descr="C:\정리\매미\A_BECN1-Obesity\Raw Data\16. SVF differentiation\Raw data\D6\KO5 x20.tif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385" y="2149227"/>
            <a:ext cx="864000" cy="71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 descr="C:\정리\매미\A_BECN1-Obesity\Raw Data\16. SVF differentiation\Raw data\D11\WT3.tif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889" y="1403648"/>
            <a:ext cx="864000" cy="71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7" descr="C:\정리\매미\A_BECN1-Obesity\Raw Data\16. SVF differentiation\Raw data\D9\WT3.tif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137" y="1403648"/>
            <a:ext cx="864000" cy="71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8" descr="C:\정리\매미\A_BECN1-Obesity\Raw Data\16. SVF differentiation\Raw data\D11\WT6.tif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641" y="1403648"/>
            <a:ext cx="864000" cy="71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87" descr="C:\정리\매미\A_BECN1-Obesity\Raw Data\16. SVF differentiation\Raw data\20190513 (D11)\KO4.tif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889" y="2149227"/>
            <a:ext cx="864000" cy="710182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88" descr="C:\정리\매미\A_BECN1-Obesity\Raw Data\16. SVF differentiation\Raw data\20190513 (D11)\KO7.tif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641" y="2149227"/>
            <a:ext cx="864000" cy="71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92" descr="C:\정리\매미\A_BECN1-Obesity\Raw Data\16. SVF differentiation\Raw data\20190511 (D9)\KO5.tif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137" y="2149227"/>
            <a:ext cx="864000" cy="71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 Box 22"/>
          <p:cNvSpPr txBox="1">
            <a:spLocks noChangeArrowheads="1"/>
          </p:cNvSpPr>
          <p:nvPr/>
        </p:nvSpPr>
        <p:spPr bwMode="auto">
          <a:xfrm>
            <a:off x="-2011" y="0"/>
            <a:ext cx="324569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600" b="1" dirty="0">
                <a:latin typeface="Arial" pitchFamily="34" charset="0"/>
                <a:cs typeface="Arial" pitchFamily="34" charset="0"/>
              </a:rPr>
              <a:t>Supplemental Data 3 </a:t>
            </a:r>
            <a:endParaRPr lang="ko-KR" altLang="en-US" sz="16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500530" y="1194959"/>
            <a:ext cx="5024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D12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직선 연결선 82"/>
          <p:cNvCxnSpPr/>
          <p:nvPr/>
        </p:nvCxnSpPr>
        <p:spPr>
          <a:xfrm>
            <a:off x="4356832" y="1200518"/>
            <a:ext cx="78556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직선 연결선 83"/>
          <p:cNvCxnSpPr/>
          <p:nvPr/>
        </p:nvCxnSpPr>
        <p:spPr>
          <a:xfrm>
            <a:off x="1678602" y="1200518"/>
            <a:ext cx="26102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2410054" y="971204"/>
            <a:ext cx="11473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Arial" panose="020B0604020202020204" pitchFamily="34" charset="0"/>
                <a:cs typeface="Arial" panose="020B0604020202020204" pitchFamily="34" charset="0"/>
              </a:rPr>
              <a:t>Phase contrast</a:t>
            </a:r>
            <a:endParaRPr lang="ko-KR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직사각형 77"/>
          <p:cNvSpPr/>
          <p:nvPr/>
        </p:nvSpPr>
        <p:spPr>
          <a:xfrm>
            <a:off x="1911113" y="1565662"/>
            <a:ext cx="213662" cy="16679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  <p:pic>
        <p:nvPicPr>
          <p:cNvPr id="79" name="Picture 2" descr="C:\정리\매미\A_BECN1-Obesity\Raw Data\16. SVF differentiation\Raw data\D6\WT4 x20.tif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47" t="22106" r="39863" b="50000"/>
          <a:stretch/>
        </p:blipFill>
        <p:spPr bwMode="auto">
          <a:xfrm>
            <a:off x="2228045" y="1838090"/>
            <a:ext cx="254794" cy="198099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직사각형 80"/>
          <p:cNvSpPr/>
          <p:nvPr/>
        </p:nvSpPr>
        <p:spPr>
          <a:xfrm>
            <a:off x="1857723" y="2398692"/>
            <a:ext cx="213662" cy="16679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  <p:pic>
        <p:nvPicPr>
          <p:cNvPr id="86" name="Picture 3" descr="C:\정리\매미\A_BECN1-Obesity\Raw Data\16. SVF differentiation\Raw data\D6\KO5 x20.tif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7" t="35485" r="44630" b="37660"/>
          <a:stretch/>
        </p:blipFill>
        <p:spPr bwMode="auto">
          <a:xfrm>
            <a:off x="2228185" y="2591113"/>
            <a:ext cx="254654" cy="190720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직사각형 86"/>
          <p:cNvSpPr/>
          <p:nvPr/>
        </p:nvSpPr>
        <p:spPr>
          <a:xfrm>
            <a:off x="2909551" y="1691038"/>
            <a:ext cx="213662" cy="16679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  <p:pic>
        <p:nvPicPr>
          <p:cNvPr id="88" name="Picture 7" descr="C:\정리\매미\A_BECN1-Obesity\Raw Data\16. SVF differentiation\Raw data\D9\WT3.tif"/>
          <p:cNvPicPr>
            <a:picLocks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3" t="41140" r="30912" b="30359"/>
          <a:stretch/>
        </p:blipFill>
        <p:spPr bwMode="auto">
          <a:xfrm>
            <a:off x="3119165" y="1833783"/>
            <a:ext cx="252412" cy="202406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직사각형 88"/>
          <p:cNvSpPr/>
          <p:nvPr/>
        </p:nvSpPr>
        <p:spPr>
          <a:xfrm>
            <a:off x="3074541" y="2246292"/>
            <a:ext cx="213662" cy="16679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  <p:pic>
        <p:nvPicPr>
          <p:cNvPr id="91" name="Picture 92" descr="C:\정리\매미\A_BECN1-Obesity\Raw Data\16. SVF differentiation\Raw data\20190511 (D9)\KO5.tif"/>
          <p:cNvPicPr>
            <a:picLocks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6" t="12099" r="11300" b="58981"/>
          <a:stretch/>
        </p:blipFill>
        <p:spPr bwMode="auto">
          <a:xfrm>
            <a:off x="3118264" y="2576449"/>
            <a:ext cx="252412" cy="205384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" name="직사각형 108"/>
          <p:cNvSpPr/>
          <p:nvPr/>
        </p:nvSpPr>
        <p:spPr>
          <a:xfrm>
            <a:off x="3598737" y="1634953"/>
            <a:ext cx="213662" cy="16679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  <p:pic>
        <p:nvPicPr>
          <p:cNvPr id="110" name="Picture 4" descr="C:\정리\매미\A_BECN1-Obesity\Raw Data\16. SVF differentiation\Raw data\D11\WT3.tif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9" t="31696" r="53325" b="40128"/>
          <a:stretch/>
        </p:blipFill>
        <p:spPr bwMode="auto">
          <a:xfrm>
            <a:off x="4007903" y="1836085"/>
            <a:ext cx="255961" cy="200104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직사각형 110"/>
          <p:cNvSpPr/>
          <p:nvPr/>
        </p:nvSpPr>
        <p:spPr>
          <a:xfrm>
            <a:off x="3577132" y="2544148"/>
            <a:ext cx="213662" cy="16679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  <p:pic>
        <p:nvPicPr>
          <p:cNvPr id="112" name="Picture 87" descr="C:\정리\매미\A_BECN1-Obesity\Raw Data\16. SVF differentiation\Raw data\20190513 (D11)\KO4.tif"/>
          <p:cNvPicPr>
            <a:picLocks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5" t="50808" r="56591" b="21145"/>
          <a:stretch/>
        </p:blipFill>
        <p:spPr bwMode="auto">
          <a:xfrm>
            <a:off x="4006101" y="2582649"/>
            <a:ext cx="257763" cy="199184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그룹 4"/>
          <p:cNvGrpSpPr/>
          <p:nvPr/>
        </p:nvGrpSpPr>
        <p:grpSpPr>
          <a:xfrm>
            <a:off x="2335130" y="2079881"/>
            <a:ext cx="2806413" cy="0"/>
            <a:chOff x="3003254" y="1797012"/>
            <a:chExt cx="2806413" cy="0"/>
          </a:xfrm>
        </p:grpSpPr>
        <p:cxnSp>
          <p:nvCxnSpPr>
            <p:cNvPr id="114" name="직선 연결선 113"/>
            <p:cNvCxnSpPr/>
            <p:nvPr/>
          </p:nvCxnSpPr>
          <p:spPr>
            <a:xfrm>
              <a:off x="3003254" y="1797012"/>
              <a:ext cx="1418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직선 연결선 114"/>
            <p:cNvCxnSpPr/>
            <p:nvPr/>
          </p:nvCxnSpPr>
          <p:spPr>
            <a:xfrm>
              <a:off x="3891426" y="1797012"/>
              <a:ext cx="1418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직선 연결선 115"/>
            <p:cNvCxnSpPr/>
            <p:nvPr/>
          </p:nvCxnSpPr>
          <p:spPr>
            <a:xfrm>
              <a:off x="4779598" y="1797012"/>
              <a:ext cx="1418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직선 연결선 116"/>
            <p:cNvCxnSpPr/>
            <p:nvPr/>
          </p:nvCxnSpPr>
          <p:spPr>
            <a:xfrm>
              <a:off x="5667770" y="1797012"/>
              <a:ext cx="1418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3"/>
          <p:cNvGrpSpPr/>
          <p:nvPr/>
        </p:nvGrpSpPr>
        <p:grpSpPr>
          <a:xfrm>
            <a:off x="2335130" y="2822044"/>
            <a:ext cx="2806413" cy="0"/>
            <a:chOff x="3003253" y="2535925"/>
            <a:chExt cx="2806413" cy="0"/>
          </a:xfrm>
        </p:grpSpPr>
        <p:cxnSp>
          <p:nvCxnSpPr>
            <p:cNvPr id="118" name="직선 연결선 117"/>
            <p:cNvCxnSpPr/>
            <p:nvPr/>
          </p:nvCxnSpPr>
          <p:spPr>
            <a:xfrm>
              <a:off x="3003253" y="2535925"/>
              <a:ext cx="1418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직선 연결선 118"/>
            <p:cNvCxnSpPr/>
            <p:nvPr/>
          </p:nvCxnSpPr>
          <p:spPr>
            <a:xfrm>
              <a:off x="3891425" y="2535925"/>
              <a:ext cx="1418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직선 연결선 119"/>
            <p:cNvCxnSpPr/>
            <p:nvPr/>
          </p:nvCxnSpPr>
          <p:spPr>
            <a:xfrm>
              <a:off x="4779597" y="2535925"/>
              <a:ext cx="1418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직선 연결선 120"/>
            <p:cNvCxnSpPr/>
            <p:nvPr/>
          </p:nvCxnSpPr>
          <p:spPr>
            <a:xfrm>
              <a:off x="5667769" y="2535925"/>
              <a:ext cx="1418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직사각형 112"/>
          <p:cNvSpPr/>
          <p:nvPr/>
        </p:nvSpPr>
        <p:spPr>
          <a:xfrm>
            <a:off x="4535954" y="1691038"/>
            <a:ext cx="213662" cy="16679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  <p:sp>
        <p:nvSpPr>
          <p:cNvPr id="123" name="직사각형 122"/>
          <p:cNvSpPr/>
          <p:nvPr/>
        </p:nvSpPr>
        <p:spPr>
          <a:xfrm>
            <a:off x="4506855" y="2429716"/>
            <a:ext cx="213662" cy="16679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/>
          </a:p>
        </p:txBody>
      </p:sp>
      <p:pic>
        <p:nvPicPr>
          <p:cNvPr id="124" name="Picture 88" descr="C:\정리\매미\A_BECN1-Obesity\Raw Data\16. SVF differentiation\Raw data\20190513 (D11)\KO7.tif"/>
          <p:cNvPicPr>
            <a:picLocks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3" t="35011" r="53161" b="38612"/>
          <a:stretch/>
        </p:blipFill>
        <p:spPr bwMode="auto">
          <a:xfrm>
            <a:off x="4891249" y="2580233"/>
            <a:ext cx="254585" cy="201600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8" descr="C:\정리\매미\A_BECN1-Obesity\Raw Data\16. SVF differentiation\Raw data\D11\WT6.tif"/>
          <p:cNvPicPr>
            <a:picLocks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8" t="41270" r="44329" b="30564"/>
          <a:stretch/>
        </p:blipFill>
        <p:spPr bwMode="auto">
          <a:xfrm>
            <a:off x="4893422" y="1836164"/>
            <a:ext cx="252412" cy="200025"/>
          </a:xfrm>
          <a:prstGeom prst="rect">
            <a:avLst/>
          </a:prstGeom>
          <a:noFill/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037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2">
            <a:extLst>
              <a:ext uri="{FF2B5EF4-FFF2-40B4-BE49-F238E27FC236}">
                <a16:creationId xmlns:a16="http://schemas.microsoft.com/office/drawing/2014/main" id="{D7CFBA7A-638A-400C-A0A3-C92068FC43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011" y="0"/>
            <a:ext cx="271093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600" b="1" dirty="0">
                <a:latin typeface="Arial" pitchFamily="34" charset="0"/>
                <a:cs typeface="Arial" pitchFamily="34" charset="0"/>
              </a:rPr>
              <a:t>Supplemental Data 4 </a:t>
            </a:r>
            <a:endParaRPr lang="ko-KR" altLang="en-US" sz="16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C8888DC-C96C-4F90-A1F1-7174B6F49B8C}"/>
              </a:ext>
            </a:extLst>
          </p:cNvPr>
          <p:cNvSpPr txBox="1"/>
          <p:nvPr/>
        </p:nvSpPr>
        <p:spPr>
          <a:xfrm>
            <a:off x="192160" y="795563"/>
            <a:ext cx="2872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CFE9ACEC-12B1-4706-A703-C8CC2D61F7A8}"/>
              </a:ext>
            </a:extLst>
          </p:cNvPr>
          <p:cNvSpPr txBox="1"/>
          <p:nvPr/>
        </p:nvSpPr>
        <p:spPr>
          <a:xfrm>
            <a:off x="192160" y="4330802"/>
            <a:ext cx="2872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ko-KR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F2C68833-6A32-41F5-99E9-85493CDEA56C}"/>
              </a:ext>
            </a:extLst>
          </p:cNvPr>
          <p:cNvGrpSpPr/>
          <p:nvPr/>
        </p:nvGrpSpPr>
        <p:grpSpPr>
          <a:xfrm>
            <a:off x="221981" y="1132577"/>
            <a:ext cx="2575662" cy="779589"/>
            <a:chOff x="221981" y="1132577"/>
            <a:chExt cx="2575662" cy="779589"/>
          </a:xfrm>
        </p:grpSpPr>
        <p:cxnSp>
          <p:nvCxnSpPr>
            <p:cNvPr id="72" name="직선 연결선 71">
              <a:extLst>
                <a:ext uri="{FF2B5EF4-FFF2-40B4-BE49-F238E27FC236}">
                  <a16:creationId xmlns:a16="http://schemas.microsoft.com/office/drawing/2014/main" id="{A551AE24-AD3B-4A65-887C-F8F6A1BD17EB}"/>
                </a:ext>
              </a:extLst>
            </p:cNvPr>
            <p:cNvCxnSpPr>
              <a:cxnSpLocks/>
            </p:cNvCxnSpPr>
            <p:nvPr/>
          </p:nvCxnSpPr>
          <p:spPr>
            <a:xfrm>
              <a:off x="476670" y="1618027"/>
              <a:ext cx="20897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>
              <a:extLst>
                <a:ext uri="{FF2B5EF4-FFF2-40B4-BE49-F238E27FC236}">
                  <a16:creationId xmlns:a16="http://schemas.microsoft.com/office/drawing/2014/main" id="{B4320A98-ADC1-4C4F-9B0F-AA5AC73EB862}"/>
                </a:ext>
              </a:extLst>
            </p:cNvPr>
            <p:cNvCxnSpPr>
              <a:cxnSpLocks/>
            </p:cNvCxnSpPr>
            <p:nvPr/>
          </p:nvCxnSpPr>
          <p:spPr>
            <a:xfrm>
              <a:off x="764447" y="1514353"/>
              <a:ext cx="0" cy="1992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직선 연결선 73">
              <a:extLst>
                <a:ext uri="{FF2B5EF4-FFF2-40B4-BE49-F238E27FC236}">
                  <a16:creationId xmlns:a16="http://schemas.microsoft.com/office/drawing/2014/main" id="{D5909FF8-67D5-46F2-A8D0-B8D9602EE20A}"/>
                </a:ext>
              </a:extLst>
            </p:cNvPr>
            <p:cNvCxnSpPr>
              <a:cxnSpLocks/>
            </p:cNvCxnSpPr>
            <p:nvPr/>
          </p:nvCxnSpPr>
          <p:spPr>
            <a:xfrm>
              <a:off x="476670" y="1514353"/>
              <a:ext cx="0" cy="1992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74">
              <a:extLst>
                <a:ext uri="{FF2B5EF4-FFF2-40B4-BE49-F238E27FC236}">
                  <a16:creationId xmlns:a16="http://schemas.microsoft.com/office/drawing/2014/main" id="{75FFF458-A15D-49D8-8E4C-905893AE8E3E}"/>
                </a:ext>
              </a:extLst>
            </p:cNvPr>
            <p:cNvCxnSpPr>
              <a:cxnSpLocks/>
            </p:cNvCxnSpPr>
            <p:nvPr/>
          </p:nvCxnSpPr>
          <p:spPr>
            <a:xfrm>
              <a:off x="1340002" y="1514353"/>
              <a:ext cx="0" cy="1992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75">
              <a:extLst>
                <a:ext uri="{FF2B5EF4-FFF2-40B4-BE49-F238E27FC236}">
                  <a16:creationId xmlns:a16="http://schemas.microsoft.com/office/drawing/2014/main" id="{6BCC3E61-326C-4176-ADA6-3696B8ECACD2}"/>
                </a:ext>
              </a:extLst>
            </p:cNvPr>
            <p:cNvCxnSpPr>
              <a:cxnSpLocks/>
            </p:cNvCxnSpPr>
            <p:nvPr/>
          </p:nvCxnSpPr>
          <p:spPr>
            <a:xfrm>
              <a:off x="1915557" y="1514353"/>
              <a:ext cx="0" cy="1992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C8CE2D5-47F2-4B54-A9B3-216B91672FE8}"/>
                </a:ext>
              </a:extLst>
            </p:cNvPr>
            <p:cNvSpPr txBox="1"/>
            <p:nvPr/>
          </p:nvSpPr>
          <p:spPr>
            <a:xfrm>
              <a:off x="592323" y="1677960"/>
              <a:ext cx="35522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D0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D1E8707-D89F-4089-928E-639F06AF15D4}"/>
                </a:ext>
              </a:extLst>
            </p:cNvPr>
            <p:cNvSpPr txBox="1"/>
            <p:nvPr/>
          </p:nvSpPr>
          <p:spPr>
            <a:xfrm>
              <a:off x="1164726" y="1681334"/>
              <a:ext cx="35522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D4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F3BBA6B-DBC9-4064-94B7-27774C94BB56}"/>
                </a:ext>
              </a:extLst>
            </p:cNvPr>
            <p:cNvSpPr txBox="1"/>
            <p:nvPr/>
          </p:nvSpPr>
          <p:spPr>
            <a:xfrm>
              <a:off x="1691282" y="1677959"/>
              <a:ext cx="45352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D8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265558D1-134F-4573-B514-6011D09E57AF}"/>
                </a:ext>
              </a:extLst>
            </p:cNvPr>
            <p:cNvSpPr txBox="1"/>
            <p:nvPr/>
          </p:nvSpPr>
          <p:spPr>
            <a:xfrm>
              <a:off x="2344117" y="1677959"/>
              <a:ext cx="45352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D12</a:t>
              </a:r>
            </a:p>
          </p:txBody>
        </p:sp>
        <p:cxnSp>
          <p:nvCxnSpPr>
            <p:cNvPr id="81" name="직선 연결선 80">
              <a:extLst>
                <a:ext uri="{FF2B5EF4-FFF2-40B4-BE49-F238E27FC236}">
                  <a16:creationId xmlns:a16="http://schemas.microsoft.com/office/drawing/2014/main" id="{282E974C-FE78-49A3-8A59-26592D85573D}"/>
                </a:ext>
              </a:extLst>
            </p:cNvPr>
            <p:cNvCxnSpPr>
              <a:cxnSpLocks/>
            </p:cNvCxnSpPr>
            <p:nvPr/>
          </p:nvCxnSpPr>
          <p:spPr>
            <a:xfrm>
              <a:off x="1627779" y="1514353"/>
              <a:ext cx="0" cy="1992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직선 연결선 81">
              <a:extLst>
                <a:ext uri="{FF2B5EF4-FFF2-40B4-BE49-F238E27FC236}">
                  <a16:creationId xmlns:a16="http://schemas.microsoft.com/office/drawing/2014/main" id="{08A353EA-B2C6-40A6-A0E5-32C6FDFE06C6}"/>
                </a:ext>
              </a:extLst>
            </p:cNvPr>
            <p:cNvCxnSpPr>
              <a:cxnSpLocks/>
            </p:cNvCxnSpPr>
            <p:nvPr/>
          </p:nvCxnSpPr>
          <p:spPr>
            <a:xfrm>
              <a:off x="1052224" y="1514353"/>
              <a:ext cx="0" cy="1992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CE68B5C2-58EF-420A-A323-87B775F06581}"/>
                </a:ext>
              </a:extLst>
            </p:cNvPr>
            <p:cNvSpPr txBox="1"/>
            <p:nvPr/>
          </p:nvSpPr>
          <p:spPr>
            <a:xfrm>
              <a:off x="877622" y="1672628"/>
              <a:ext cx="35522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D2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C98236B-FB68-4555-AFE6-5F1744460D0B}"/>
                </a:ext>
              </a:extLst>
            </p:cNvPr>
            <p:cNvSpPr txBox="1"/>
            <p:nvPr/>
          </p:nvSpPr>
          <p:spPr>
            <a:xfrm>
              <a:off x="1454928" y="1677959"/>
              <a:ext cx="35522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D6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624DF56E-15CE-4E95-A01B-B7B2D40FEAAA}"/>
                </a:ext>
              </a:extLst>
            </p:cNvPr>
            <p:cNvSpPr txBox="1"/>
            <p:nvPr/>
          </p:nvSpPr>
          <p:spPr>
            <a:xfrm>
              <a:off x="1976307" y="1205424"/>
              <a:ext cx="5461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4-OHT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43D790C2-2690-4CDF-8BB7-561C42F698AC}"/>
                </a:ext>
              </a:extLst>
            </p:cNvPr>
            <p:cNvSpPr txBox="1"/>
            <p:nvPr/>
          </p:nvSpPr>
          <p:spPr>
            <a:xfrm>
              <a:off x="221981" y="1677959"/>
              <a:ext cx="50313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D(-2)</a:t>
              </a:r>
            </a:p>
          </p:txBody>
        </p:sp>
        <p:cxnSp>
          <p:nvCxnSpPr>
            <p:cNvPr id="88" name="직선 연결선 87">
              <a:extLst>
                <a:ext uri="{FF2B5EF4-FFF2-40B4-BE49-F238E27FC236}">
                  <a16:creationId xmlns:a16="http://schemas.microsoft.com/office/drawing/2014/main" id="{CA902268-6250-419F-A8E9-8F0851E9464D}"/>
                </a:ext>
              </a:extLst>
            </p:cNvPr>
            <p:cNvCxnSpPr/>
            <p:nvPr/>
          </p:nvCxnSpPr>
          <p:spPr>
            <a:xfrm>
              <a:off x="2566416" y="1514353"/>
              <a:ext cx="0" cy="1992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00E8CD1-9169-408F-8ED0-EBAECC6BEE64}"/>
                </a:ext>
              </a:extLst>
            </p:cNvPr>
            <p:cNvSpPr txBox="1"/>
            <p:nvPr/>
          </p:nvSpPr>
          <p:spPr>
            <a:xfrm rot="19054767">
              <a:off x="414536" y="1212006"/>
              <a:ext cx="74705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Confluent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A434D919-1615-49CE-8C8A-F1224C1B8AE8}"/>
                </a:ext>
              </a:extLst>
            </p:cNvPr>
            <p:cNvSpPr txBox="1"/>
            <p:nvPr/>
          </p:nvSpPr>
          <p:spPr>
            <a:xfrm rot="19054767">
              <a:off x="685462" y="1180505"/>
              <a:ext cx="83339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Stimulation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78891AE7-2209-4655-9933-4AF4C2F98E1A}"/>
                </a:ext>
              </a:extLst>
            </p:cNvPr>
            <p:cNvSpPr txBox="1"/>
            <p:nvPr/>
          </p:nvSpPr>
          <p:spPr>
            <a:xfrm rot="19054767">
              <a:off x="931485" y="1132577"/>
              <a:ext cx="9603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Differentiation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2" name="직선 화살표 연결선 91">
              <a:extLst>
                <a:ext uri="{FF2B5EF4-FFF2-40B4-BE49-F238E27FC236}">
                  <a16:creationId xmlns:a16="http://schemas.microsoft.com/office/drawing/2014/main" id="{2CD49A18-A4F9-42CA-92B5-9FA2685F31A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15557" y="1422050"/>
              <a:ext cx="667690" cy="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E0CB4E78-7935-4915-A3E7-1765FA93A97D}"/>
              </a:ext>
            </a:extLst>
          </p:cNvPr>
          <p:cNvGrpSpPr/>
          <p:nvPr/>
        </p:nvGrpSpPr>
        <p:grpSpPr>
          <a:xfrm>
            <a:off x="193246" y="2571017"/>
            <a:ext cx="5593545" cy="1772461"/>
            <a:chOff x="151148" y="2544635"/>
            <a:chExt cx="5593545" cy="1772461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1A11E9B7-A3D2-4E44-BE13-0AFE5CB1F276}"/>
                </a:ext>
              </a:extLst>
            </p:cNvPr>
            <p:cNvGrpSpPr/>
            <p:nvPr/>
          </p:nvGrpSpPr>
          <p:grpSpPr>
            <a:xfrm>
              <a:off x="151148" y="2733223"/>
              <a:ext cx="5366704" cy="1414981"/>
              <a:chOff x="163361" y="2777302"/>
              <a:chExt cx="5366704" cy="1414981"/>
            </a:xfrm>
          </p:grpSpPr>
          <p:grpSp>
            <p:nvGrpSpPr>
              <p:cNvPr id="14" name="그룹 13">
                <a:extLst>
                  <a:ext uri="{FF2B5EF4-FFF2-40B4-BE49-F238E27FC236}">
                    <a16:creationId xmlns:a16="http://schemas.microsoft.com/office/drawing/2014/main" id="{92589B2B-BA1D-47E1-B4C4-FAFB6A0D9034}"/>
                  </a:ext>
                </a:extLst>
              </p:cNvPr>
              <p:cNvGrpSpPr/>
              <p:nvPr/>
            </p:nvGrpSpPr>
            <p:grpSpPr>
              <a:xfrm>
                <a:off x="4146796" y="2913232"/>
                <a:ext cx="462547" cy="1279051"/>
                <a:chOff x="4146796" y="2913232"/>
                <a:chExt cx="462547" cy="1279051"/>
              </a:xfrm>
            </p:grpSpPr>
            <p:sp>
              <p:nvSpPr>
                <p:cNvPr id="102" name="TextBox 101">
                  <a:extLst>
                    <a:ext uri="{FF2B5EF4-FFF2-40B4-BE49-F238E27FC236}">
                      <a16:creationId xmlns:a16="http://schemas.microsoft.com/office/drawing/2014/main" id="{49364451-1681-4932-9C28-7B7B59E884BD}"/>
                    </a:ext>
                  </a:extLst>
                </p:cNvPr>
                <p:cNvSpPr txBox="1"/>
                <p:nvPr/>
              </p:nvSpPr>
              <p:spPr>
                <a:xfrm>
                  <a:off x="4307931" y="3961451"/>
                  <a:ext cx="165796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103" name="TextBox 102">
                  <a:extLst>
                    <a:ext uri="{FF2B5EF4-FFF2-40B4-BE49-F238E27FC236}">
                      <a16:creationId xmlns:a16="http://schemas.microsoft.com/office/drawing/2014/main" id="{8084B3F7-BEEF-49DD-ADA3-80EE6B0F0513}"/>
                    </a:ext>
                  </a:extLst>
                </p:cNvPr>
                <p:cNvSpPr txBox="1"/>
                <p:nvPr/>
              </p:nvSpPr>
              <p:spPr>
                <a:xfrm>
                  <a:off x="4183491" y="3761359"/>
                  <a:ext cx="389523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0.1</a:t>
                  </a:r>
                </a:p>
              </p:txBody>
            </p:sp>
            <p:sp>
              <p:nvSpPr>
                <p:cNvPr id="104" name="TextBox 103">
                  <a:extLst>
                    <a:ext uri="{FF2B5EF4-FFF2-40B4-BE49-F238E27FC236}">
                      <a16:creationId xmlns:a16="http://schemas.microsoft.com/office/drawing/2014/main" id="{DEC09FF3-8FC2-49BA-89D4-7B5E6F4AF85D}"/>
                    </a:ext>
                  </a:extLst>
                </p:cNvPr>
                <p:cNvSpPr txBox="1"/>
                <p:nvPr/>
              </p:nvSpPr>
              <p:spPr>
                <a:xfrm>
                  <a:off x="4173960" y="3534027"/>
                  <a:ext cx="39686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0.2</a:t>
                  </a:r>
                </a:p>
              </p:txBody>
            </p:sp>
            <p:sp>
              <p:nvSpPr>
                <p:cNvPr id="105" name="TextBox 104">
                  <a:extLst>
                    <a:ext uri="{FF2B5EF4-FFF2-40B4-BE49-F238E27FC236}">
                      <a16:creationId xmlns:a16="http://schemas.microsoft.com/office/drawing/2014/main" id="{C42D6BEC-CF25-4586-BA1D-8DC20DB6252A}"/>
                    </a:ext>
                  </a:extLst>
                </p:cNvPr>
                <p:cNvSpPr txBox="1"/>
                <p:nvPr/>
              </p:nvSpPr>
              <p:spPr>
                <a:xfrm>
                  <a:off x="4146796" y="3327511"/>
                  <a:ext cx="46254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0.3</a:t>
                  </a:r>
                </a:p>
              </p:txBody>
            </p:sp>
            <p:sp>
              <p:nvSpPr>
                <p:cNvPr id="106" name="TextBox 105">
                  <a:extLst>
                    <a:ext uri="{FF2B5EF4-FFF2-40B4-BE49-F238E27FC236}">
                      <a16:creationId xmlns:a16="http://schemas.microsoft.com/office/drawing/2014/main" id="{BFA8DF77-6836-4CCB-9ADC-BC4F38AA7FF9}"/>
                    </a:ext>
                  </a:extLst>
                </p:cNvPr>
                <p:cNvSpPr txBox="1"/>
                <p:nvPr/>
              </p:nvSpPr>
              <p:spPr>
                <a:xfrm>
                  <a:off x="4194791" y="3130739"/>
                  <a:ext cx="361873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0.4</a:t>
                  </a:r>
                </a:p>
              </p:txBody>
            </p:sp>
            <p:sp>
              <p:nvSpPr>
                <p:cNvPr id="107" name="TextBox 106">
                  <a:extLst>
                    <a:ext uri="{FF2B5EF4-FFF2-40B4-BE49-F238E27FC236}">
                      <a16:creationId xmlns:a16="http://schemas.microsoft.com/office/drawing/2014/main" id="{A95428B9-EBBE-4668-A583-31E73917FB9E}"/>
                    </a:ext>
                  </a:extLst>
                </p:cNvPr>
                <p:cNvSpPr txBox="1"/>
                <p:nvPr/>
              </p:nvSpPr>
              <p:spPr>
                <a:xfrm>
                  <a:off x="4194792" y="2913232"/>
                  <a:ext cx="361872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0.5</a:t>
                  </a:r>
                </a:p>
              </p:txBody>
            </p:sp>
          </p:grpSp>
          <p:grpSp>
            <p:nvGrpSpPr>
              <p:cNvPr id="123" name="그룹 122">
                <a:extLst>
                  <a:ext uri="{FF2B5EF4-FFF2-40B4-BE49-F238E27FC236}">
                    <a16:creationId xmlns:a16="http://schemas.microsoft.com/office/drawing/2014/main" id="{E2FE440F-31B2-4163-B1CF-F89D32C94CC4}"/>
                  </a:ext>
                </a:extLst>
              </p:cNvPr>
              <p:cNvGrpSpPr/>
              <p:nvPr/>
            </p:nvGrpSpPr>
            <p:grpSpPr>
              <a:xfrm>
                <a:off x="163361" y="2777302"/>
                <a:ext cx="5366704" cy="1290828"/>
                <a:chOff x="-296504" y="3656668"/>
                <a:chExt cx="7546725" cy="1885003"/>
              </a:xfrm>
            </p:grpSpPr>
            <p:grpSp>
              <p:nvGrpSpPr>
                <p:cNvPr id="124" name="그룹 123">
                  <a:extLst>
                    <a:ext uri="{FF2B5EF4-FFF2-40B4-BE49-F238E27FC236}">
                      <a16:creationId xmlns:a16="http://schemas.microsoft.com/office/drawing/2014/main" id="{2BEF0B12-6512-4A30-A143-DD14E6018594}"/>
                    </a:ext>
                  </a:extLst>
                </p:cNvPr>
                <p:cNvGrpSpPr/>
                <p:nvPr/>
              </p:nvGrpSpPr>
              <p:grpSpPr>
                <a:xfrm>
                  <a:off x="-296504" y="3656668"/>
                  <a:ext cx="5055441" cy="1885003"/>
                  <a:chOff x="-336648" y="3919195"/>
                  <a:chExt cx="5055436" cy="1885004"/>
                </a:xfrm>
              </p:grpSpPr>
              <p:grpSp>
                <p:nvGrpSpPr>
                  <p:cNvPr id="128" name="그룹 127">
                    <a:extLst>
                      <a:ext uri="{FF2B5EF4-FFF2-40B4-BE49-F238E27FC236}">
                        <a16:creationId xmlns:a16="http://schemas.microsoft.com/office/drawing/2014/main" id="{54A0C229-C196-4A75-96CB-A3BBD642077F}"/>
                      </a:ext>
                    </a:extLst>
                  </p:cNvPr>
                  <p:cNvGrpSpPr/>
                  <p:nvPr/>
                </p:nvGrpSpPr>
                <p:grpSpPr>
                  <a:xfrm>
                    <a:off x="8334" y="4253760"/>
                    <a:ext cx="4710454" cy="1550439"/>
                    <a:chOff x="-29766" y="4439993"/>
                    <a:chExt cx="4710454" cy="1550439"/>
                  </a:xfrm>
                </p:grpSpPr>
                <p:grpSp>
                  <p:nvGrpSpPr>
                    <p:cNvPr id="131" name="그룹 130">
                      <a:extLst>
                        <a:ext uri="{FF2B5EF4-FFF2-40B4-BE49-F238E27FC236}">
                          <a16:creationId xmlns:a16="http://schemas.microsoft.com/office/drawing/2014/main" id="{EF67A5F3-400D-45E5-BD0D-1304D8E59C3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29766" y="4439993"/>
                      <a:ext cx="4710454" cy="1503394"/>
                      <a:chOff x="14774" y="4766416"/>
                      <a:chExt cx="4710454" cy="1503394"/>
                    </a:xfrm>
                  </p:grpSpPr>
                  <p:sp>
                    <p:nvSpPr>
                      <p:cNvPr id="134" name="TextBox 133">
                        <a:extLst>
                          <a:ext uri="{FF2B5EF4-FFF2-40B4-BE49-F238E27FC236}">
                            <a16:creationId xmlns:a16="http://schemas.microsoft.com/office/drawing/2014/main" id="{944AC733-FDBC-4B13-8B9E-AC85203C56F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4364" y="5910252"/>
                        <a:ext cx="710512" cy="35955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r"/>
                        <a:r>
                          <a:rPr lang="en-US" altLang="ko-KR" sz="10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Actin</a:t>
                        </a:r>
                        <a:endParaRPr lang="ko-KR" alt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35" name="TextBox 134">
                        <a:extLst>
                          <a:ext uri="{FF2B5EF4-FFF2-40B4-BE49-F238E27FC236}">
                            <a16:creationId xmlns:a16="http://schemas.microsoft.com/office/drawing/2014/main" id="{2A506991-6129-4A92-A82B-56C174AA989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774" y="5260809"/>
                        <a:ext cx="760103" cy="35955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r"/>
                        <a:r>
                          <a:rPr lang="en-US" altLang="ko-KR" sz="10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Xbp-1</a:t>
                        </a:r>
                        <a:endParaRPr lang="ko-KR" alt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grpSp>
                    <p:nvGrpSpPr>
                      <p:cNvPr id="136" name="그룹 135">
                        <a:extLst>
                          <a:ext uri="{FF2B5EF4-FFF2-40B4-BE49-F238E27FC236}">
                            <a16:creationId xmlns:a16="http://schemas.microsoft.com/office/drawing/2014/main" id="{F5680EA5-BA8E-4553-B4EB-C7A96DB37D5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619464" y="5190570"/>
                        <a:ext cx="1105764" cy="510896"/>
                        <a:chOff x="3754391" y="5151764"/>
                        <a:chExt cx="1105764" cy="510896"/>
                      </a:xfrm>
                    </p:grpSpPr>
                    <p:cxnSp>
                      <p:nvCxnSpPr>
                        <p:cNvPr id="141" name="직선 화살표 연결선 140">
                          <a:extLst>
                            <a:ext uri="{FF2B5EF4-FFF2-40B4-BE49-F238E27FC236}">
                              <a16:creationId xmlns:a16="http://schemas.microsoft.com/office/drawing/2014/main" id="{F8A354A4-2505-474F-9ADE-B402CF58EED0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H="1">
                          <a:off x="3754391" y="5485597"/>
                          <a:ext cx="188233" cy="0"/>
                        </a:xfrm>
                        <a:prstGeom prst="straightConnector1">
                          <a:avLst/>
                        </a:prstGeom>
                        <a:ln>
                          <a:solidFill>
                            <a:schemeClr val="tx1"/>
                          </a:solidFill>
                          <a:tailEnd type="triangle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2" name="직선 화살표 연결선 141">
                          <a:extLst>
                            <a:ext uri="{FF2B5EF4-FFF2-40B4-BE49-F238E27FC236}">
                              <a16:creationId xmlns:a16="http://schemas.microsoft.com/office/drawing/2014/main" id="{9129FA36-E215-461B-890D-680A1D24B702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H="1">
                          <a:off x="3754391" y="5353823"/>
                          <a:ext cx="188233" cy="0"/>
                        </a:xfrm>
                        <a:prstGeom prst="straightConnector1">
                          <a:avLst/>
                        </a:prstGeom>
                        <a:ln>
                          <a:solidFill>
                            <a:schemeClr val="tx1"/>
                          </a:solidFill>
                          <a:tailEnd type="triangle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43" name="TextBox 142">
                          <a:extLst>
                            <a:ext uri="{FF2B5EF4-FFF2-40B4-BE49-F238E27FC236}">
                              <a16:creationId xmlns:a16="http://schemas.microsoft.com/office/drawing/2014/main" id="{744867DA-D18C-47EE-B705-7BA400590337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846696" y="5325574"/>
                          <a:ext cx="818711" cy="337086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en-US" altLang="ko-KR" sz="9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spliced</a:t>
                          </a:r>
                          <a:endParaRPr lang="ko-KR" altLang="en-US" sz="9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  <p:sp>
                      <p:nvSpPr>
                        <p:cNvPr id="144" name="TextBox 143">
                          <a:extLst>
                            <a:ext uri="{FF2B5EF4-FFF2-40B4-BE49-F238E27FC236}">
                              <a16:creationId xmlns:a16="http://schemas.microsoft.com/office/drawing/2014/main" id="{3167CC87-5FD5-4ED1-BF06-56EDB12E440B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843078" y="5151764"/>
                          <a:ext cx="1017077" cy="337087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en-US" altLang="ko-KR" sz="900" b="1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unspliced</a:t>
                          </a:r>
                          <a:endParaRPr lang="ko-KR" altLang="en-US" sz="9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cxnSp>
                    <p:nvCxnSpPr>
                      <p:cNvPr id="137" name="직선 연결선 136">
                        <a:extLst>
                          <a:ext uri="{FF2B5EF4-FFF2-40B4-BE49-F238E27FC236}">
                            <a16:creationId xmlns:a16="http://schemas.microsoft.com/office/drawing/2014/main" id="{D670E13A-6168-4787-8570-9756F528AB9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840759" y="5126437"/>
                        <a:ext cx="1210698" cy="0"/>
                      </a:xfrm>
                      <a:prstGeom prst="line">
                        <a:avLst/>
                      </a:prstGeom>
                      <a:ln w="127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39" name="TextBox 138">
                        <a:extLst>
                          <a:ext uri="{FF2B5EF4-FFF2-40B4-BE49-F238E27FC236}">
                            <a16:creationId xmlns:a16="http://schemas.microsoft.com/office/drawing/2014/main" id="{74292F6C-B87F-4E04-A398-65906A6DF8C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94741" y="4766416"/>
                        <a:ext cx="1102736" cy="35955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:r>
                          <a:rPr lang="en-US" altLang="ko-KR" sz="10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BECN WT</a:t>
                        </a:r>
                        <a:endParaRPr lang="ko-KR" alt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40" name="TextBox 139">
                        <a:extLst>
                          <a:ext uri="{FF2B5EF4-FFF2-40B4-BE49-F238E27FC236}">
                            <a16:creationId xmlns:a16="http://schemas.microsoft.com/office/drawing/2014/main" id="{589BFAD4-1142-4C88-B7E1-BB42B39F658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300004" y="4766416"/>
                        <a:ext cx="1091466" cy="35955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:r>
                          <a:rPr lang="en-US" altLang="ko-KR" sz="10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BECN KO</a:t>
                        </a:r>
                        <a:endParaRPr lang="ko-KR" alt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cxnSp>
                    <p:nvCxnSpPr>
                      <p:cNvPr id="108" name="직선 연결선 107">
                        <a:extLst>
                          <a:ext uri="{FF2B5EF4-FFF2-40B4-BE49-F238E27FC236}">
                            <a16:creationId xmlns:a16="http://schemas.microsoft.com/office/drawing/2014/main" id="{A39EF1D0-4ACF-4B1D-924A-2C30DB5D205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2245531" y="5126437"/>
                        <a:ext cx="1200409" cy="0"/>
                      </a:xfrm>
                      <a:prstGeom prst="line">
                        <a:avLst/>
                      </a:prstGeom>
                      <a:ln w="127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pic>
                  <p:nvPicPr>
                    <p:cNvPr id="132" name="그림 131">
                      <a:extLst>
                        <a:ext uri="{FF2B5EF4-FFF2-40B4-BE49-F238E27FC236}">
                          <a16:creationId xmlns:a16="http://schemas.microsoft.com/office/drawing/2014/main" id="{E0A0A2DF-C4EB-4E3D-A946-4B04573405A4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/>
                    <a:stretch>
                      <a:fillRect/>
                    </a:stretch>
                  </p:blipFill>
                  <p:spPr>
                    <a:xfrm>
                      <a:off x="671774" y="4907146"/>
                      <a:ext cx="2866040" cy="422078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33" name="그림 132">
                      <a:extLst>
                        <a:ext uri="{FF2B5EF4-FFF2-40B4-BE49-F238E27FC236}">
                          <a16:creationId xmlns:a16="http://schemas.microsoft.com/office/drawing/2014/main" id="{80292894-5A35-4E24-ADB5-D5C6C7079554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>
                      <a:off x="664850" y="5573913"/>
                      <a:ext cx="2866040" cy="416519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130" name="TextBox 129">
                    <a:extLst>
                      <a:ext uri="{FF2B5EF4-FFF2-40B4-BE49-F238E27FC236}">
                        <a16:creationId xmlns:a16="http://schemas.microsoft.com/office/drawing/2014/main" id="{8FA21514-5795-472F-9A10-22C61F6CEB2F}"/>
                      </a:ext>
                    </a:extLst>
                  </p:cNvPr>
                  <p:cNvSpPr txBox="1"/>
                  <p:nvPr/>
                </p:nvSpPr>
                <p:spPr>
                  <a:xfrm>
                    <a:off x="-336648" y="3919195"/>
                    <a:ext cx="403945" cy="3820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ko-KR" sz="11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B</a:t>
                    </a:r>
                    <a:endParaRPr lang="ko-KR" altLang="en-US" sz="11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cxnSp>
              <p:nvCxnSpPr>
                <p:cNvPr id="125" name="직선 연결선 124">
                  <a:extLst>
                    <a:ext uri="{FF2B5EF4-FFF2-40B4-BE49-F238E27FC236}">
                      <a16:creationId xmlns:a16="http://schemas.microsoft.com/office/drawing/2014/main" id="{EB0AC236-C39E-467B-AC4A-FE2836E8CD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42670" y="4111889"/>
                  <a:ext cx="907551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26" name="TextBox 125">
                  <a:extLst>
                    <a:ext uri="{FF2B5EF4-FFF2-40B4-BE49-F238E27FC236}">
                      <a16:creationId xmlns:a16="http://schemas.microsoft.com/office/drawing/2014/main" id="{1C2A8F29-6F9C-4D75-AD88-3FBF76D76243}"/>
                    </a:ext>
                  </a:extLst>
                </p:cNvPr>
                <p:cNvSpPr txBox="1"/>
                <p:nvPr/>
              </p:nvSpPr>
              <p:spPr>
                <a:xfrm>
                  <a:off x="6631665" y="3819748"/>
                  <a:ext cx="329560" cy="2921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ko-KR" sz="7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</a:t>
                  </a:r>
                  <a:endParaRPr lang="ko-KR" altLang="en-US" sz="7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627AB77E-21A4-44ED-A0AD-FAFCBB2C2EDA}"/>
                </a:ext>
              </a:extLst>
            </p:cNvPr>
            <p:cNvSpPr txBox="1"/>
            <p:nvPr/>
          </p:nvSpPr>
          <p:spPr>
            <a:xfrm rot="16200000">
              <a:off x="3304288" y="3272164"/>
              <a:ext cx="1701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Ratio (</a:t>
              </a:r>
              <a:r>
                <a:rPr lang="en-U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sXbp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-1/</a:t>
              </a:r>
              <a:r>
                <a:rPr lang="en-US" sz="1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usXbp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-1)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BFA90DE4-F219-4B43-8A12-CEBBDDD45FC1}"/>
                </a:ext>
              </a:extLst>
            </p:cNvPr>
            <p:cNvSpPr txBox="1"/>
            <p:nvPr/>
          </p:nvSpPr>
          <p:spPr>
            <a:xfrm>
              <a:off x="4658385" y="4070875"/>
              <a:ext cx="3850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5F6E768F-E658-4BB3-90EF-4B7AB6567EDB}"/>
                </a:ext>
              </a:extLst>
            </p:cNvPr>
            <p:cNvSpPr txBox="1"/>
            <p:nvPr/>
          </p:nvSpPr>
          <p:spPr>
            <a:xfrm>
              <a:off x="5367666" y="4070875"/>
              <a:ext cx="3770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KO</a:t>
              </a:r>
            </a:p>
          </p:txBody>
        </p:sp>
      </p:grpSp>
      <p:grpSp>
        <p:nvGrpSpPr>
          <p:cNvPr id="113" name="그룹 112">
            <a:extLst>
              <a:ext uri="{FF2B5EF4-FFF2-40B4-BE49-F238E27FC236}">
                <a16:creationId xmlns:a16="http://schemas.microsoft.com/office/drawing/2014/main" id="{6F756974-E461-401D-A245-0E40FE1A2786}"/>
              </a:ext>
            </a:extLst>
          </p:cNvPr>
          <p:cNvGrpSpPr/>
          <p:nvPr/>
        </p:nvGrpSpPr>
        <p:grpSpPr>
          <a:xfrm>
            <a:off x="481003" y="4361759"/>
            <a:ext cx="3371378" cy="4475534"/>
            <a:chOff x="1559992" y="220043"/>
            <a:chExt cx="3830749" cy="5935854"/>
          </a:xfrm>
        </p:grpSpPr>
        <p:grpSp>
          <p:nvGrpSpPr>
            <p:cNvPr id="114" name="그룹 113">
              <a:extLst>
                <a:ext uri="{FF2B5EF4-FFF2-40B4-BE49-F238E27FC236}">
                  <a16:creationId xmlns:a16="http://schemas.microsoft.com/office/drawing/2014/main" id="{25F6598C-444B-4B31-BA1C-FBA79209A417}"/>
                </a:ext>
              </a:extLst>
            </p:cNvPr>
            <p:cNvGrpSpPr/>
            <p:nvPr/>
          </p:nvGrpSpPr>
          <p:grpSpPr>
            <a:xfrm>
              <a:off x="1559992" y="220043"/>
              <a:ext cx="3830749" cy="5935854"/>
              <a:chOff x="1559992" y="220043"/>
              <a:chExt cx="3830749" cy="5935854"/>
            </a:xfrm>
          </p:grpSpPr>
          <p:pic>
            <p:nvPicPr>
              <p:cNvPr id="121" name="그림 120" descr="별, 앉아있는, 하늘, 밤이(가) 표시된 사진&#10;&#10;자동 생성된 설명">
                <a:extLst>
                  <a:ext uri="{FF2B5EF4-FFF2-40B4-BE49-F238E27FC236}">
                    <a16:creationId xmlns:a16="http://schemas.microsoft.com/office/drawing/2014/main" id="{3A8F026D-A05B-44EB-8525-E9FAB2E65F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45944" y="5304833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22" name="그림 121" descr="개체, 별, 밤, 하늘이(가) 표시된 사진&#10;&#10;자동 생성된 설명">
                <a:extLst>
                  <a:ext uri="{FF2B5EF4-FFF2-40B4-BE49-F238E27FC236}">
                    <a16:creationId xmlns:a16="http://schemas.microsoft.com/office/drawing/2014/main" id="{A245B6AB-9449-4D2A-8E86-B2936CBF73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9155" y="5304833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27" name="그림 126" descr="밤, 앉아있는, 별, 하늘이(가) 표시된 사진&#10;&#10;자동 생성된 설명">
                <a:extLst>
                  <a:ext uri="{FF2B5EF4-FFF2-40B4-BE49-F238E27FC236}">
                    <a16:creationId xmlns:a16="http://schemas.microsoft.com/office/drawing/2014/main" id="{6249090A-026D-49AF-B83D-78D636F22F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2550" y="3562801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29" name="그림 128" descr="실외, 잔디, 녹색, 앉아있는이(가) 표시된 사진&#10;&#10;자동 생성된 설명">
                <a:extLst>
                  <a:ext uri="{FF2B5EF4-FFF2-40B4-BE49-F238E27FC236}">
                    <a16:creationId xmlns:a16="http://schemas.microsoft.com/office/drawing/2014/main" id="{ABFF5062-4817-4715-B4A8-1A2CA24E43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45944" y="3562801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47" name="그림 146" descr="별, 밤, 앉아있는, 하늘이(가) 표시된 사진&#10;&#10;자동 생성된 설명">
                <a:extLst>
                  <a:ext uri="{FF2B5EF4-FFF2-40B4-BE49-F238E27FC236}">
                    <a16:creationId xmlns:a16="http://schemas.microsoft.com/office/drawing/2014/main" id="{6B8A1E9C-2170-4638-99B3-38A29B303F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9155" y="3562801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48" name="그림 147" descr="개체, 별, 하늘, 테이블이(가) 표시된 사진&#10;&#10;자동 생성된 설명">
                <a:extLst>
                  <a:ext uri="{FF2B5EF4-FFF2-40B4-BE49-F238E27FC236}">
                    <a16:creationId xmlns:a16="http://schemas.microsoft.com/office/drawing/2014/main" id="{48E41CA2-D64C-44D6-BEE9-9010DA5504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2550" y="4433071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49" name="그림 148" descr="녹색, 앉아있는, 옅은, 별이(가) 표시된 사진&#10;&#10;자동 생성된 설명">
                <a:extLst>
                  <a:ext uri="{FF2B5EF4-FFF2-40B4-BE49-F238E27FC236}">
                    <a16:creationId xmlns:a16="http://schemas.microsoft.com/office/drawing/2014/main" id="{F7CC1186-9DF0-4FE7-9B3A-916C5D67DC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45944" y="4433817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50" name="그림 149" descr="개체, 별, 밤, 어두운이(가) 표시된 사진&#10;&#10;자동 생성된 설명">
                <a:extLst>
                  <a:ext uri="{FF2B5EF4-FFF2-40B4-BE49-F238E27FC236}">
                    <a16:creationId xmlns:a16="http://schemas.microsoft.com/office/drawing/2014/main" id="{B9933C6D-A02B-4488-B093-BD87FCFAB4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9155" y="4433071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51" name="그림 150" descr="별, 하늘, 테이블, 밤이(가) 표시된 사진&#10;&#10;자동 생성된 설명">
                <a:extLst>
                  <a:ext uri="{FF2B5EF4-FFF2-40B4-BE49-F238E27FC236}">
                    <a16:creationId xmlns:a16="http://schemas.microsoft.com/office/drawing/2014/main" id="{CDA118CE-5E4D-4FC4-9DE6-454584425D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2550" y="5304833"/>
                <a:ext cx="851586" cy="851064"/>
              </a:xfrm>
              <a:prstGeom prst="rect">
                <a:avLst/>
              </a:prstGeom>
            </p:spPr>
          </p:pic>
          <p:cxnSp>
            <p:nvCxnSpPr>
              <p:cNvPr id="152" name="직선 연결선 151">
                <a:extLst>
                  <a:ext uri="{FF2B5EF4-FFF2-40B4-BE49-F238E27FC236}">
                    <a16:creationId xmlns:a16="http://schemas.microsoft.com/office/drawing/2014/main" id="{DD4D3BF5-53D4-4C7F-937C-C2864CA08B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77350" y="957774"/>
                <a:ext cx="0" cy="75008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3" name="직선 연결선 152">
                <a:extLst>
                  <a:ext uri="{FF2B5EF4-FFF2-40B4-BE49-F238E27FC236}">
                    <a16:creationId xmlns:a16="http://schemas.microsoft.com/office/drawing/2014/main" id="{597B9D2A-1C4D-4748-84D1-0D6FDC36EB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77350" y="1826230"/>
                <a:ext cx="0" cy="75008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4" name="직선 연결선 153">
                <a:extLst>
                  <a:ext uri="{FF2B5EF4-FFF2-40B4-BE49-F238E27FC236}">
                    <a16:creationId xmlns:a16="http://schemas.microsoft.com/office/drawing/2014/main" id="{95202BCC-474E-48B2-8B3E-6C0318D16F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77350" y="2694687"/>
                <a:ext cx="0" cy="75008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55" name="그림 154" descr="앉아있는, 별, 밤, 파란색이(가) 표시된 사진&#10;&#10;자동 생성된 설명">
                <a:extLst>
                  <a:ext uri="{FF2B5EF4-FFF2-40B4-BE49-F238E27FC236}">
                    <a16:creationId xmlns:a16="http://schemas.microsoft.com/office/drawing/2014/main" id="{B873A665-8460-4AFE-9A46-216686F609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BEBA8EAE-BF5A-486C-A8C5-ECC9F3942E4B}">
                    <a14:imgProps xmlns:a14="http://schemas.microsoft.com/office/drawing/2010/main">
                      <a14:imgLayer r:embed="rId24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9155" y="2643288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56" name="그림 155" descr="앉아있는, 모니터, 화면, 어두운이(가) 표시된 사진&#10;&#10;자동 생성된 설명">
                <a:extLst>
                  <a:ext uri="{FF2B5EF4-FFF2-40B4-BE49-F238E27FC236}">
                    <a16:creationId xmlns:a16="http://schemas.microsoft.com/office/drawing/2014/main" id="{4C98D5B8-013B-475A-8B7B-950A81B8B1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BEBA8EAE-BF5A-486C-A8C5-ECC9F3942E4B}">
                    <a14:imgProps xmlns:a14="http://schemas.microsoft.com/office/drawing/2010/main">
                      <a14:imgLayer r:embed="rId26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2549" y="2643288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57" name="그림 156" descr="잔디, 실외, 녹색, 평야이(가) 표시된 사진&#10;&#10;자동 생성된 설명">
                <a:extLst>
                  <a:ext uri="{FF2B5EF4-FFF2-40B4-BE49-F238E27FC236}">
                    <a16:creationId xmlns:a16="http://schemas.microsoft.com/office/drawing/2014/main" id="{DEF5AB94-F42C-49B6-8CC8-4AABAF9344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BEBA8EAE-BF5A-486C-A8C5-ECC9F3942E4B}">
                    <a14:imgProps xmlns:a14="http://schemas.microsoft.com/office/drawing/2010/main">
                      <a14:imgLayer r:embed="rId28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45944" y="2643288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58" name="그림 157" descr="별, 밤, 어두운, 앉아있는이(가) 표시된 사진&#10;&#10;자동 생성된 설명">
                <a:extLst>
                  <a:ext uri="{FF2B5EF4-FFF2-40B4-BE49-F238E27FC236}">
                    <a16:creationId xmlns:a16="http://schemas.microsoft.com/office/drawing/2014/main" id="{BBC572B0-95E3-474F-904E-233C80676E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BEBA8EAE-BF5A-486C-A8C5-ECC9F3942E4B}">
                    <a14:imgProps xmlns:a14="http://schemas.microsoft.com/office/drawing/2010/main">
                      <a14:imgLayer r:embed="rId30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9155" y="1772272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59" name="그림 158" descr="별, 밤, 하늘, 어두운이(가) 표시된 사진&#10;&#10;자동 생성된 설명">
                <a:extLst>
                  <a:ext uri="{FF2B5EF4-FFF2-40B4-BE49-F238E27FC236}">
                    <a16:creationId xmlns:a16="http://schemas.microsoft.com/office/drawing/2014/main" id="{DFAE3F92-F5F8-4A64-A330-BC6DB596B6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print">
                <a:extLst>
                  <a:ext uri="{BEBA8EAE-BF5A-486C-A8C5-ECC9F3942E4B}">
                    <a14:imgProps xmlns:a14="http://schemas.microsoft.com/office/drawing/2010/main">
                      <a14:imgLayer r:embed="rId32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2549" y="1772272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60" name="그림 159" descr="잔디, 녹색, 하얀색, 평야이(가) 표시된 사진&#10;&#10;자동 생성된 설명">
                <a:extLst>
                  <a:ext uri="{FF2B5EF4-FFF2-40B4-BE49-F238E27FC236}">
                    <a16:creationId xmlns:a16="http://schemas.microsoft.com/office/drawing/2014/main" id="{AACA1CEA-911B-46D6-844E-FCE4DB4FAF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3" cstate="print">
                <a:extLst>
                  <a:ext uri="{BEBA8EAE-BF5A-486C-A8C5-ECC9F3942E4B}">
                    <a14:imgProps xmlns:a14="http://schemas.microsoft.com/office/drawing/2010/main">
                      <a14:imgLayer r:embed="rId34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45944" y="1772272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61" name="그림 160" descr="옅은, 별, 테이블, 하늘이(가) 표시된 사진&#10;&#10;자동 생성된 설명">
                <a:extLst>
                  <a:ext uri="{FF2B5EF4-FFF2-40B4-BE49-F238E27FC236}">
                    <a16:creationId xmlns:a16="http://schemas.microsoft.com/office/drawing/2014/main" id="{16A1D083-75D7-49AF-BFD9-CC8737A887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5" cstate="print">
                <a:extLst>
                  <a:ext uri="{BEBA8EAE-BF5A-486C-A8C5-ECC9F3942E4B}">
                    <a14:imgProps xmlns:a14="http://schemas.microsoft.com/office/drawing/2010/main">
                      <a14:imgLayer r:embed="rId36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9155" y="901256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62" name="그림 161" descr="테이블, 옅은, 하늘, 비이(가) 표시된 사진&#10;&#10;자동 생성된 설명">
                <a:extLst>
                  <a:ext uri="{FF2B5EF4-FFF2-40B4-BE49-F238E27FC236}">
                    <a16:creationId xmlns:a16="http://schemas.microsoft.com/office/drawing/2014/main" id="{D00636C4-04C1-4093-91D6-F615E6929D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7" cstate="print">
                <a:extLst>
                  <a:ext uri="{BEBA8EAE-BF5A-486C-A8C5-ECC9F3942E4B}">
                    <a14:imgProps xmlns:a14="http://schemas.microsoft.com/office/drawing/2010/main">
                      <a14:imgLayer r:embed="rId38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42549" y="901256"/>
                <a:ext cx="851586" cy="851064"/>
              </a:xfrm>
              <a:prstGeom prst="rect">
                <a:avLst/>
              </a:prstGeom>
            </p:spPr>
          </p:pic>
          <p:pic>
            <p:nvPicPr>
              <p:cNvPr id="163" name="그림 162" descr="잔디, 녹색, 하얀색, 어두운이(가) 표시된 사진&#10;&#10;자동 생성된 설명">
                <a:extLst>
                  <a:ext uri="{FF2B5EF4-FFF2-40B4-BE49-F238E27FC236}">
                    <a16:creationId xmlns:a16="http://schemas.microsoft.com/office/drawing/2014/main" id="{6177D092-317E-482C-B2FA-8EFF586C2D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 cstate="print">
                <a:extLst>
                  <a:ext uri="{BEBA8EAE-BF5A-486C-A8C5-ECC9F3942E4B}">
                    <a14:imgProps xmlns:a14="http://schemas.microsoft.com/office/drawing/2010/main">
                      <a14:imgLayer r:embed="rId40">
                        <a14:imgEffect>
                          <a14:brightnessContrast brigh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45943" y="901256"/>
                <a:ext cx="851586" cy="851064"/>
              </a:xfrm>
              <a:prstGeom prst="rect">
                <a:avLst/>
              </a:prstGeom>
            </p:spPr>
          </p:pic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0FAE6209-85F6-4ED9-A1C1-55FB164CFDE8}"/>
                  </a:ext>
                </a:extLst>
              </p:cNvPr>
              <p:cNvSpPr txBox="1"/>
              <p:nvPr/>
            </p:nvSpPr>
            <p:spPr>
              <a:xfrm>
                <a:off x="2833809" y="603403"/>
                <a:ext cx="696148" cy="326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000" b="1" dirty="0">
                    <a:solidFill>
                      <a:srgbClr val="00B05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TUNEL</a:t>
                </a:r>
                <a:endParaRPr lang="ko-KR" altLang="en-US" sz="10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F183B351-E4B1-4E8E-A494-B58260806E51}"/>
                  </a:ext>
                </a:extLst>
              </p:cNvPr>
              <p:cNvSpPr txBox="1"/>
              <p:nvPr/>
            </p:nvSpPr>
            <p:spPr>
              <a:xfrm>
                <a:off x="3822715" y="603403"/>
                <a:ext cx="557720" cy="326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000" b="1" dirty="0">
                    <a:solidFill>
                      <a:srgbClr val="0000C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DAPI</a:t>
                </a:r>
                <a:endParaRPr lang="ko-KR" altLang="en-US" sz="1000" b="1" dirty="0">
                  <a:solidFill>
                    <a:srgbClr val="0000CC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BEE49C46-8CA2-4888-A018-359B20CD8E29}"/>
                  </a:ext>
                </a:extLst>
              </p:cNvPr>
              <p:cNvSpPr txBox="1"/>
              <p:nvPr/>
            </p:nvSpPr>
            <p:spPr>
              <a:xfrm>
                <a:off x="4613661" y="603403"/>
                <a:ext cx="743505" cy="326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MERGE</a:t>
                </a:r>
                <a:endPara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63363D58-D1BE-4B7D-9A0A-E471B1865521}"/>
                  </a:ext>
                </a:extLst>
              </p:cNvPr>
              <p:cNvSpPr txBox="1"/>
              <p:nvPr/>
            </p:nvSpPr>
            <p:spPr>
              <a:xfrm rot="16200000">
                <a:off x="1932272" y="330833"/>
                <a:ext cx="851064" cy="6294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Serum </a:t>
                </a:r>
              </a:p>
              <a:p>
                <a:pPr algn="ctr"/>
                <a:endPara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US" altLang="ko-KR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TUDCA</a:t>
                </a:r>
                <a:endPara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8" name="직선 연결선 167">
                <a:extLst>
                  <a:ext uri="{FF2B5EF4-FFF2-40B4-BE49-F238E27FC236}">
                    <a16:creationId xmlns:a16="http://schemas.microsoft.com/office/drawing/2014/main" id="{A1099BA6-2CA4-4012-9280-972DE1443E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8257" y="1080660"/>
                <a:ext cx="0" cy="22885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9" name="직선 연결선 168">
                <a:extLst>
                  <a:ext uri="{FF2B5EF4-FFF2-40B4-BE49-F238E27FC236}">
                    <a16:creationId xmlns:a16="http://schemas.microsoft.com/office/drawing/2014/main" id="{FEDC75B3-FCFF-4D30-985A-40EBE6BEA8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77350" y="3610603"/>
                <a:ext cx="0" cy="75008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0" name="직선 연결선 169">
                <a:extLst>
                  <a:ext uri="{FF2B5EF4-FFF2-40B4-BE49-F238E27FC236}">
                    <a16:creationId xmlns:a16="http://schemas.microsoft.com/office/drawing/2014/main" id="{FAD57A2D-6941-4B4F-8C38-84CF2FE4F2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77350" y="4479059"/>
                <a:ext cx="0" cy="75008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1" name="직선 연결선 170">
                <a:extLst>
                  <a:ext uri="{FF2B5EF4-FFF2-40B4-BE49-F238E27FC236}">
                    <a16:creationId xmlns:a16="http://schemas.microsoft.com/office/drawing/2014/main" id="{34D77EA8-2876-4F82-AF47-821F83A52D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77350" y="5347516"/>
                <a:ext cx="0" cy="75008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2" name="직선 연결선 171">
                <a:extLst>
                  <a:ext uri="{FF2B5EF4-FFF2-40B4-BE49-F238E27FC236}">
                    <a16:creationId xmlns:a16="http://schemas.microsoft.com/office/drawing/2014/main" id="{E5A798B5-4F02-456E-90BF-53956ADD59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8257" y="3709837"/>
                <a:ext cx="0" cy="228852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F7DA1CF2-4A47-46E1-8D15-7A8A5203B587}"/>
                  </a:ext>
                </a:extLst>
              </p:cNvPr>
              <p:cNvSpPr txBox="1"/>
              <p:nvPr/>
            </p:nvSpPr>
            <p:spPr>
              <a:xfrm>
                <a:off x="1559992" y="2051439"/>
                <a:ext cx="496821" cy="346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WT</a:t>
                </a:r>
                <a:endParaRPr lang="ko-KR" altLang="en-US" sz="11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29E95F72-6C0D-41C8-9CCF-DDB979342B7D}"/>
                  </a:ext>
                </a:extLst>
              </p:cNvPr>
              <p:cNvSpPr txBox="1"/>
              <p:nvPr/>
            </p:nvSpPr>
            <p:spPr>
              <a:xfrm>
                <a:off x="1582575" y="4680616"/>
                <a:ext cx="451656" cy="346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KO</a:t>
                </a:r>
                <a:endParaRPr lang="ko-KR" altLang="en-US" sz="11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53A3F4C0-F71C-4419-91C1-EDB6C9558BEA}"/>
                </a:ext>
              </a:extLst>
            </p:cNvPr>
            <p:cNvSpPr txBox="1"/>
            <p:nvPr/>
          </p:nvSpPr>
          <p:spPr>
            <a:xfrm>
              <a:off x="2038257" y="1052834"/>
              <a:ext cx="581398" cy="489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/>
                <a:t>+    ̶</a:t>
              </a:r>
              <a:endParaRPr lang="ko-KR" altLang="en-US" b="1" dirty="0"/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87657776-FFD9-49CC-B30D-18932563FC95}"/>
                </a:ext>
              </a:extLst>
            </p:cNvPr>
            <p:cNvSpPr txBox="1"/>
            <p:nvPr/>
          </p:nvSpPr>
          <p:spPr>
            <a:xfrm>
              <a:off x="2038257" y="1922521"/>
              <a:ext cx="570470" cy="489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/>
                <a:t> ̶     ̶</a:t>
              </a:r>
              <a:endParaRPr lang="ko-KR" altLang="en-US" b="1" dirty="0"/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4CDAC9FF-CD7A-4B84-BD26-630AD8BC39AF}"/>
                </a:ext>
              </a:extLst>
            </p:cNvPr>
            <p:cNvSpPr txBox="1"/>
            <p:nvPr/>
          </p:nvSpPr>
          <p:spPr>
            <a:xfrm>
              <a:off x="2038257" y="2792207"/>
              <a:ext cx="641505" cy="489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/>
                <a:t> ̶    +</a:t>
              </a:r>
              <a:endParaRPr lang="ko-KR" altLang="en-US" b="1" dirty="0"/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6D4E927F-940A-46B6-8624-D9BEF7535FC7}"/>
                </a:ext>
              </a:extLst>
            </p:cNvPr>
            <p:cNvSpPr txBox="1"/>
            <p:nvPr/>
          </p:nvSpPr>
          <p:spPr>
            <a:xfrm>
              <a:off x="2038257" y="3661893"/>
              <a:ext cx="581398" cy="489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/>
                <a:t>+    ̶</a:t>
              </a:r>
              <a:endParaRPr lang="ko-KR" altLang="en-US" b="1" dirty="0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1B841092-B131-4E49-B985-B5917EF6514F}"/>
                </a:ext>
              </a:extLst>
            </p:cNvPr>
            <p:cNvSpPr txBox="1"/>
            <p:nvPr/>
          </p:nvSpPr>
          <p:spPr>
            <a:xfrm>
              <a:off x="2046604" y="4580345"/>
              <a:ext cx="570470" cy="489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/>
                <a:t> ̶     ̶</a:t>
              </a:r>
              <a:endParaRPr lang="ko-KR" altLang="en-US" b="1" dirty="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6C8C177A-3A03-465D-9DFC-D9F448867358}"/>
                </a:ext>
              </a:extLst>
            </p:cNvPr>
            <p:cNvSpPr txBox="1"/>
            <p:nvPr/>
          </p:nvSpPr>
          <p:spPr>
            <a:xfrm>
              <a:off x="2038257" y="5452889"/>
              <a:ext cx="641505" cy="489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/>
                <a:t> ̶    +</a:t>
              </a:r>
              <a:endParaRPr lang="ko-KR" altLang="en-US" b="1" dirty="0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B50B2502-565A-4B94-8AC5-BBFD17EDDDCF}"/>
              </a:ext>
            </a:extLst>
          </p:cNvPr>
          <p:cNvGrpSpPr/>
          <p:nvPr/>
        </p:nvGrpSpPr>
        <p:grpSpPr>
          <a:xfrm>
            <a:off x="3955800" y="5346413"/>
            <a:ext cx="2641555" cy="2372439"/>
            <a:chOff x="4088264" y="5668797"/>
            <a:chExt cx="2139423" cy="1652394"/>
          </a:xfrm>
        </p:grpSpPr>
        <p:graphicFrame>
          <p:nvGraphicFramePr>
            <p:cNvPr id="138" name="개체 137">
              <a:extLst>
                <a:ext uri="{FF2B5EF4-FFF2-40B4-BE49-F238E27FC236}">
                  <a16:creationId xmlns:a16="http://schemas.microsoft.com/office/drawing/2014/main" id="{A74FBEBD-251E-4949-A7C3-790A96085B1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0036375"/>
                </p:ext>
              </p:extLst>
            </p:nvPr>
          </p:nvGraphicFramePr>
          <p:xfrm>
            <a:off x="4517230" y="5774778"/>
            <a:ext cx="1710457" cy="12929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449" name="Prism Project" r:id="rId41" imgW="2952000" imgH="2232000" progId="Prism5.Document">
                    <p:embed/>
                  </p:oleObj>
                </mc:Choice>
                <mc:Fallback>
                  <p:oleObj name="Prism Project" r:id="rId41" imgW="2952000" imgH="2232000" progId="Prism5.Document">
                    <p:embed/>
                    <p:pic>
                      <p:nvPicPr>
                        <p:cNvPr id="3" name="개체 2">
                          <a:extLst>
                            <a:ext uri="{FF2B5EF4-FFF2-40B4-BE49-F238E27FC236}">
                              <a16:creationId xmlns:a16="http://schemas.microsoft.com/office/drawing/2014/main" id="{FD8F74F0-5CFF-4DC0-9443-C47B3755143B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2"/>
                        <a:stretch>
                          <a:fillRect/>
                        </a:stretch>
                      </p:blipFill>
                      <p:spPr>
                        <a:xfrm>
                          <a:off x="4517230" y="5774778"/>
                          <a:ext cx="1710457" cy="129295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B1C324F1-D26E-49B1-83E3-D9CFDB929C8A}"/>
                </a:ext>
              </a:extLst>
            </p:cNvPr>
            <p:cNvSpPr txBox="1"/>
            <p:nvPr/>
          </p:nvSpPr>
          <p:spPr>
            <a:xfrm>
              <a:off x="4980150" y="6532534"/>
              <a:ext cx="23436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#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2A9D559C-5BDE-4415-B324-D8ECDD32FD10}"/>
                </a:ext>
              </a:extLst>
            </p:cNvPr>
            <p:cNvSpPr txBox="1"/>
            <p:nvPr/>
          </p:nvSpPr>
          <p:spPr>
            <a:xfrm>
              <a:off x="4826393" y="6400902"/>
              <a:ext cx="28886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  <a:endParaRPr lang="ko-KR" altLang="en-US" sz="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77DE9B33-668C-426B-B115-BE197BCB3A89}"/>
                </a:ext>
              </a:extLst>
            </p:cNvPr>
            <p:cNvSpPr txBox="1"/>
            <p:nvPr/>
          </p:nvSpPr>
          <p:spPr>
            <a:xfrm>
              <a:off x="4424110" y="6892866"/>
              <a:ext cx="16579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0646668D-8A59-41B0-8DD4-AEF7AFD89476}"/>
                </a:ext>
              </a:extLst>
            </p:cNvPr>
            <p:cNvSpPr txBox="1"/>
            <p:nvPr/>
          </p:nvSpPr>
          <p:spPr>
            <a:xfrm>
              <a:off x="4332075" y="6688019"/>
              <a:ext cx="3156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B28F6282-EF05-4A2A-B0D7-D3436A04362D}"/>
                </a:ext>
              </a:extLst>
            </p:cNvPr>
            <p:cNvSpPr txBox="1"/>
            <p:nvPr/>
          </p:nvSpPr>
          <p:spPr>
            <a:xfrm>
              <a:off x="4332075" y="6477437"/>
              <a:ext cx="3156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1AB422F4-8B2A-4FBB-972B-EBC0EE06590F}"/>
                </a:ext>
              </a:extLst>
            </p:cNvPr>
            <p:cNvSpPr txBox="1"/>
            <p:nvPr/>
          </p:nvSpPr>
          <p:spPr>
            <a:xfrm>
              <a:off x="4332075" y="6267315"/>
              <a:ext cx="3156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62D88466-F2FD-4A75-9D95-FEAC62E96EFF}"/>
                </a:ext>
              </a:extLst>
            </p:cNvPr>
            <p:cNvSpPr txBox="1"/>
            <p:nvPr/>
          </p:nvSpPr>
          <p:spPr>
            <a:xfrm>
              <a:off x="4316803" y="6056966"/>
              <a:ext cx="35917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7D54E387-D091-4DEC-8901-3972A3A71362}"/>
                </a:ext>
              </a:extLst>
            </p:cNvPr>
            <p:cNvSpPr txBox="1"/>
            <p:nvPr/>
          </p:nvSpPr>
          <p:spPr>
            <a:xfrm>
              <a:off x="4334706" y="5848271"/>
              <a:ext cx="3156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</a:p>
          </p:txBody>
        </p:sp>
        <p:grpSp>
          <p:nvGrpSpPr>
            <p:cNvPr id="180" name="그룹 179">
              <a:extLst>
                <a:ext uri="{FF2B5EF4-FFF2-40B4-BE49-F238E27FC236}">
                  <a16:creationId xmlns:a16="http://schemas.microsoft.com/office/drawing/2014/main" id="{50D7494A-E7F3-4053-952C-2C033904288E}"/>
                </a:ext>
              </a:extLst>
            </p:cNvPr>
            <p:cNvGrpSpPr/>
            <p:nvPr/>
          </p:nvGrpSpPr>
          <p:grpSpPr>
            <a:xfrm>
              <a:off x="4199471" y="7136547"/>
              <a:ext cx="1905521" cy="184644"/>
              <a:chOff x="1059764" y="1792190"/>
              <a:chExt cx="3795779" cy="355221"/>
            </a:xfrm>
          </p:grpSpPr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8446AF82-D3F2-4C1A-A0F6-13852E87B3C7}"/>
                  </a:ext>
                </a:extLst>
              </p:cNvPr>
              <p:cNvSpPr txBox="1"/>
              <p:nvPr/>
            </p:nvSpPr>
            <p:spPr>
              <a:xfrm>
                <a:off x="1059764" y="1792190"/>
                <a:ext cx="1024644" cy="329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TUDCA</a:t>
                </a:r>
                <a:endPara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D9411115-BD33-4A25-8AD5-9FBE18A2848B}"/>
                  </a:ext>
                </a:extLst>
              </p:cNvPr>
              <p:cNvSpPr txBox="1"/>
              <p:nvPr/>
            </p:nvSpPr>
            <p:spPr>
              <a:xfrm>
                <a:off x="2848975" y="1817492"/>
                <a:ext cx="419480" cy="329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:endPara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334C4D91-28D9-4E38-83FF-A1E7085CFB4A}"/>
                  </a:ext>
                </a:extLst>
              </p:cNvPr>
              <p:cNvSpPr txBox="1"/>
              <p:nvPr/>
            </p:nvSpPr>
            <p:spPr>
              <a:xfrm>
                <a:off x="2067263" y="1795159"/>
                <a:ext cx="300082" cy="32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̶</a:t>
                </a:r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9EC668C0-5C3B-4E55-B4E1-E61B8F1C30F0}"/>
                  </a:ext>
                </a:extLst>
              </p:cNvPr>
              <p:cNvSpPr txBox="1"/>
              <p:nvPr/>
            </p:nvSpPr>
            <p:spPr>
              <a:xfrm>
                <a:off x="2483183" y="1795159"/>
                <a:ext cx="300082" cy="32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̶</a:t>
                </a:r>
              </a:p>
            </p:txBody>
          </p:sp>
          <p:sp>
            <p:nvSpPr>
              <p:cNvPr id="185" name="TextBox 184">
                <a:extLst>
                  <a:ext uri="{FF2B5EF4-FFF2-40B4-BE49-F238E27FC236}">
                    <a16:creationId xmlns:a16="http://schemas.microsoft.com/office/drawing/2014/main" id="{2A843E25-A12C-40A8-A438-9A3C95C94AAE}"/>
                  </a:ext>
                </a:extLst>
              </p:cNvPr>
              <p:cNvSpPr txBox="1"/>
              <p:nvPr/>
            </p:nvSpPr>
            <p:spPr>
              <a:xfrm>
                <a:off x="4436063" y="1817492"/>
                <a:ext cx="419480" cy="329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:endPara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8E5C5C04-5FA6-4AB0-B415-64E9DDF61C0C}"/>
                  </a:ext>
                </a:extLst>
              </p:cNvPr>
              <p:cNvSpPr txBox="1"/>
              <p:nvPr/>
            </p:nvSpPr>
            <p:spPr>
              <a:xfrm>
                <a:off x="3597502" y="1795159"/>
                <a:ext cx="300082" cy="32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̶</a:t>
                </a:r>
              </a:p>
            </p:txBody>
          </p:sp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1E68CDB3-8B77-4F79-9EDC-4BD6ECBB500B}"/>
                  </a:ext>
                </a:extLst>
              </p:cNvPr>
              <p:cNvSpPr txBox="1"/>
              <p:nvPr/>
            </p:nvSpPr>
            <p:spPr>
              <a:xfrm>
                <a:off x="4058650" y="1795159"/>
                <a:ext cx="300082" cy="32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̶</a:t>
                </a:r>
              </a:p>
            </p:txBody>
          </p:sp>
        </p:grpSp>
        <p:grpSp>
          <p:nvGrpSpPr>
            <p:cNvPr id="188" name="그룹 187">
              <a:extLst>
                <a:ext uri="{FF2B5EF4-FFF2-40B4-BE49-F238E27FC236}">
                  <a16:creationId xmlns:a16="http://schemas.microsoft.com/office/drawing/2014/main" id="{3499C7C3-C686-4407-A2AD-25F77C9B4132}"/>
                </a:ext>
              </a:extLst>
            </p:cNvPr>
            <p:cNvGrpSpPr/>
            <p:nvPr/>
          </p:nvGrpSpPr>
          <p:grpSpPr>
            <a:xfrm>
              <a:off x="4217413" y="6967138"/>
              <a:ext cx="1852653" cy="196210"/>
              <a:chOff x="1075183" y="2269805"/>
              <a:chExt cx="3690466" cy="377472"/>
            </a:xfrm>
          </p:grpSpPr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8D350A70-B87F-464C-91B9-879CE3013D9C}"/>
                  </a:ext>
                </a:extLst>
              </p:cNvPr>
              <p:cNvSpPr txBox="1"/>
              <p:nvPr/>
            </p:nvSpPr>
            <p:spPr>
              <a:xfrm>
                <a:off x="1075183" y="2317358"/>
                <a:ext cx="939300" cy="329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Serum</a:t>
                </a:r>
                <a:endPara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AF58D3BB-EF6F-4583-98D2-99EDA94A69A9}"/>
                  </a:ext>
                </a:extLst>
              </p:cNvPr>
              <p:cNvSpPr txBox="1"/>
              <p:nvPr/>
            </p:nvSpPr>
            <p:spPr>
              <a:xfrm>
                <a:off x="1993286" y="2293054"/>
                <a:ext cx="419480" cy="329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ko-KR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:endPara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DACE1D48-32D1-4F55-97E2-D9BC800AD49F}"/>
                  </a:ext>
                </a:extLst>
              </p:cNvPr>
              <p:cNvSpPr txBox="1"/>
              <p:nvPr/>
            </p:nvSpPr>
            <p:spPr>
              <a:xfrm>
                <a:off x="2466867" y="2269805"/>
                <a:ext cx="300082" cy="32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̶</a:t>
                </a:r>
              </a:p>
            </p:txBody>
          </p: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5BFF1699-BC02-425E-BAFB-6AB1A1DF342E}"/>
                  </a:ext>
                </a:extLst>
              </p:cNvPr>
              <p:cNvSpPr txBox="1"/>
              <p:nvPr/>
            </p:nvSpPr>
            <p:spPr>
              <a:xfrm>
                <a:off x="2888352" y="2269805"/>
                <a:ext cx="300082" cy="32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̶</a:t>
                </a:r>
              </a:p>
            </p:txBody>
          </p:sp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D6B21354-C6E2-4C12-93B9-9D07A4D36711}"/>
                  </a:ext>
                </a:extLst>
              </p:cNvPr>
              <p:cNvSpPr txBox="1"/>
              <p:nvPr/>
            </p:nvSpPr>
            <p:spPr>
              <a:xfrm>
                <a:off x="3506975" y="2293054"/>
                <a:ext cx="419480" cy="329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  <a:endParaRPr lang="ko-KR" altLang="en-US" sz="1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DDA3837E-E4AB-4F02-BD00-B232D8760870}"/>
                  </a:ext>
                </a:extLst>
              </p:cNvPr>
              <p:cNvSpPr txBox="1"/>
              <p:nvPr/>
            </p:nvSpPr>
            <p:spPr>
              <a:xfrm>
                <a:off x="4035156" y="2269805"/>
                <a:ext cx="300082" cy="32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̶</a:t>
                </a: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C8BF830B-FA35-444C-9343-7588B9910748}"/>
                  </a:ext>
                </a:extLst>
              </p:cNvPr>
              <p:cNvSpPr txBox="1"/>
              <p:nvPr/>
            </p:nvSpPr>
            <p:spPr>
              <a:xfrm>
                <a:off x="4465567" y="2269805"/>
                <a:ext cx="300082" cy="329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̶</a:t>
                </a:r>
              </a:p>
            </p:txBody>
          </p:sp>
        </p:grp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BB26D644-FAE4-4BDE-BFC2-6C5BCAC033CF}"/>
                </a:ext>
              </a:extLst>
            </p:cNvPr>
            <p:cNvSpPr txBox="1"/>
            <p:nvPr/>
          </p:nvSpPr>
          <p:spPr>
            <a:xfrm rot="16200000">
              <a:off x="3634991" y="6321545"/>
              <a:ext cx="1105964" cy="19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TUNEL + / DAPI + (%)</a:t>
              </a:r>
            </a:p>
          </p:txBody>
        </p:sp>
        <p:cxnSp>
          <p:nvCxnSpPr>
            <p:cNvPr id="8" name="직선 연결선 7">
              <a:extLst>
                <a:ext uri="{FF2B5EF4-FFF2-40B4-BE49-F238E27FC236}">
                  <a16:creationId xmlns:a16="http://schemas.microsoft.com/office/drawing/2014/main" id="{DF0D5083-A183-483F-9133-29275FBBD20F}"/>
                </a:ext>
              </a:extLst>
            </p:cNvPr>
            <p:cNvCxnSpPr/>
            <p:nvPr/>
          </p:nvCxnSpPr>
          <p:spPr>
            <a:xfrm>
              <a:off x="4760761" y="6689855"/>
              <a:ext cx="19025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8" name="직선 연결선 197">
              <a:extLst>
                <a:ext uri="{FF2B5EF4-FFF2-40B4-BE49-F238E27FC236}">
                  <a16:creationId xmlns:a16="http://schemas.microsoft.com/office/drawing/2014/main" id="{422B1741-893F-48A0-9286-F6056C8E142B}"/>
                </a:ext>
              </a:extLst>
            </p:cNvPr>
            <p:cNvCxnSpPr/>
            <p:nvPr/>
          </p:nvCxnSpPr>
          <p:spPr>
            <a:xfrm>
              <a:off x="5002219" y="6689855"/>
              <a:ext cx="19025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9" name="직선 연결선 198">
              <a:extLst>
                <a:ext uri="{FF2B5EF4-FFF2-40B4-BE49-F238E27FC236}">
                  <a16:creationId xmlns:a16="http://schemas.microsoft.com/office/drawing/2014/main" id="{CF70D2CA-F40F-4D94-A33F-3EFAD1FA645D}"/>
                </a:ext>
              </a:extLst>
            </p:cNvPr>
            <p:cNvCxnSpPr/>
            <p:nvPr/>
          </p:nvCxnSpPr>
          <p:spPr>
            <a:xfrm>
              <a:off x="5560019" y="5992714"/>
              <a:ext cx="19025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0" name="직선 연결선 199">
              <a:extLst>
                <a:ext uri="{FF2B5EF4-FFF2-40B4-BE49-F238E27FC236}">
                  <a16:creationId xmlns:a16="http://schemas.microsoft.com/office/drawing/2014/main" id="{8D27F224-DFD3-4E6F-812F-6A052F453834}"/>
                </a:ext>
              </a:extLst>
            </p:cNvPr>
            <p:cNvCxnSpPr/>
            <p:nvPr/>
          </p:nvCxnSpPr>
          <p:spPr>
            <a:xfrm>
              <a:off x="5794642" y="5992714"/>
              <a:ext cx="19025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1" name="직선 연결선 200">
              <a:extLst>
                <a:ext uri="{FF2B5EF4-FFF2-40B4-BE49-F238E27FC236}">
                  <a16:creationId xmlns:a16="http://schemas.microsoft.com/office/drawing/2014/main" id="{4A318925-3BAF-4B49-98F0-211A48327718}"/>
                </a:ext>
              </a:extLst>
            </p:cNvPr>
            <p:cNvCxnSpPr>
              <a:cxnSpLocks/>
            </p:cNvCxnSpPr>
            <p:nvPr/>
          </p:nvCxnSpPr>
          <p:spPr>
            <a:xfrm>
              <a:off x="5560018" y="5846970"/>
              <a:ext cx="42488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6" name="직선 연결선 195">
              <a:extLst>
                <a:ext uri="{FF2B5EF4-FFF2-40B4-BE49-F238E27FC236}">
                  <a16:creationId xmlns:a16="http://schemas.microsoft.com/office/drawing/2014/main" id="{BAF23105-6F12-4F0F-8483-A4C06ECA3799}"/>
                </a:ext>
              </a:extLst>
            </p:cNvPr>
            <p:cNvCxnSpPr>
              <a:cxnSpLocks/>
            </p:cNvCxnSpPr>
            <p:nvPr/>
          </p:nvCxnSpPr>
          <p:spPr>
            <a:xfrm>
              <a:off x="4758384" y="6567050"/>
              <a:ext cx="42488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2CE54B8-048E-4C8F-99A1-99A2BFD3D7BE}"/>
                </a:ext>
              </a:extLst>
            </p:cNvPr>
            <p:cNvSpPr txBox="1"/>
            <p:nvPr/>
          </p:nvSpPr>
          <p:spPr>
            <a:xfrm>
              <a:off x="4742411" y="6553736"/>
              <a:ext cx="22955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914E8F5A-4A21-4C2F-8E92-B1054A40F8F8}"/>
                </a:ext>
              </a:extLst>
            </p:cNvPr>
            <p:cNvSpPr txBox="1"/>
            <p:nvPr/>
          </p:nvSpPr>
          <p:spPr>
            <a:xfrm>
              <a:off x="5516195" y="5846081"/>
              <a:ext cx="2744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554DD55C-CC70-4051-9455-5130719F6BFF}"/>
                </a:ext>
              </a:extLst>
            </p:cNvPr>
            <p:cNvSpPr txBox="1"/>
            <p:nvPr/>
          </p:nvSpPr>
          <p:spPr>
            <a:xfrm>
              <a:off x="5773864" y="5847175"/>
              <a:ext cx="22955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lang="ko-KR" altLang="en-US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B0978220-1846-49C4-9063-0A7B9B4C4024}"/>
                </a:ext>
              </a:extLst>
            </p:cNvPr>
            <p:cNvSpPr txBox="1"/>
            <p:nvPr/>
          </p:nvSpPr>
          <p:spPr>
            <a:xfrm>
              <a:off x="5628027" y="5668797"/>
              <a:ext cx="28886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ns</a:t>
              </a:r>
              <a:endParaRPr lang="ko-KR" altLang="en-US" sz="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2C44089D-ED53-4FB3-875C-18E148D787F1}"/>
                </a:ext>
              </a:extLst>
            </p:cNvPr>
            <p:cNvSpPr txBox="1"/>
            <p:nvPr/>
          </p:nvSpPr>
          <p:spPr>
            <a:xfrm>
              <a:off x="4695730" y="5788327"/>
              <a:ext cx="54373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□ </a:t>
              </a:r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en-US" altLang="ko-KR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■ AKO</a:t>
              </a:r>
              <a:endParaRPr lang="ko-KR" altLang="en-US" sz="8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11" name="직선 연결선 210">
            <a:extLst>
              <a:ext uri="{FF2B5EF4-FFF2-40B4-BE49-F238E27FC236}">
                <a16:creationId xmlns:a16="http://schemas.microsoft.com/office/drawing/2014/main" id="{ABA1CA4E-1ADB-47B5-9BDD-A2110655E7BD}"/>
              </a:ext>
            </a:extLst>
          </p:cNvPr>
          <p:cNvCxnSpPr>
            <a:cxnSpLocks/>
          </p:cNvCxnSpPr>
          <p:nvPr/>
        </p:nvCxnSpPr>
        <p:spPr>
          <a:xfrm>
            <a:off x="2132856" y="8780754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직선 연결선 211">
            <a:extLst>
              <a:ext uri="{FF2B5EF4-FFF2-40B4-BE49-F238E27FC236}">
                <a16:creationId xmlns:a16="http://schemas.microsoft.com/office/drawing/2014/main" id="{729BCF0B-994B-4DEF-B60C-F6BF9D30227D}"/>
              </a:ext>
            </a:extLst>
          </p:cNvPr>
          <p:cNvCxnSpPr>
            <a:cxnSpLocks/>
          </p:cNvCxnSpPr>
          <p:nvPr/>
        </p:nvCxnSpPr>
        <p:spPr>
          <a:xfrm>
            <a:off x="2132856" y="8125953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직선 연결선 212">
            <a:extLst>
              <a:ext uri="{FF2B5EF4-FFF2-40B4-BE49-F238E27FC236}">
                <a16:creationId xmlns:a16="http://schemas.microsoft.com/office/drawing/2014/main" id="{3AAF20A8-739C-475D-B220-1B453AC9CE97}"/>
              </a:ext>
            </a:extLst>
          </p:cNvPr>
          <p:cNvCxnSpPr>
            <a:cxnSpLocks/>
          </p:cNvCxnSpPr>
          <p:nvPr/>
        </p:nvCxnSpPr>
        <p:spPr>
          <a:xfrm>
            <a:off x="2132856" y="7471151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직선 연결선 213">
            <a:extLst>
              <a:ext uri="{FF2B5EF4-FFF2-40B4-BE49-F238E27FC236}">
                <a16:creationId xmlns:a16="http://schemas.microsoft.com/office/drawing/2014/main" id="{E6274992-C537-4AB9-90ED-82F15F8A1D92}"/>
              </a:ext>
            </a:extLst>
          </p:cNvPr>
          <p:cNvCxnSpPr>
            <a:cxnSpLocks/>
          </p:cNvCxnSpPr>
          <p:nvPr/>
        </p:nvCxnSpPr>
        <p:spPr>
          <a:xfrm>
            <a:off x="2132856" y="6780566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직선 연결선 214">
            <a:extLst>
              <a:ext uri="{FF2B5EF4-FFF2-40B4-BE49-F238E27FC236}">
                <a16:creationId xmlns:a16="http://schemas.microsoft.com/office/drawing/2014/main" id="{CFAB0899-01BD-4447-AEC4-A2F6E88D2260}"/>
              </a:ext>
            </a:extLst>
          </p:cNvPr>
          <p:cNvCxnSpPr>
            <a:cxnSpLocks/>
          </p:cNvCxnSpPr>
          <p:nvPr/>
        </p:nvCxnSpPr>
        <p:spPr>
          <a:xfrm>
            <a:off x="2132856" y="6125765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직선 연결선 215">
            <a:extLst>
              <a:ext uri="{FF2B5EF4-FFF2-40B4-BE49-F238E27FC236}">
                <a16:creationId xmlns:a16="http://schemas.microsoft.com/office/drawing/2014/main" id="{216A23DA-E874-436E-929A-4AB184EB4962}"/>
              </a:ext>
            </a:extLst>
          </p:cNvPr>
          <p:cNvCxnSpPr>
            <a:cxnSpLocks/>
          </p:cNvCxnSpPr>
          <p:nvPr/>
        </p:nvCxnSpPr>
        <p:spPr>
          <a:xfrm>
            <a:off x="2132856" y="5470963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직선 연결선 216">
            <a:extLst>
              <a:ext uri="{FF2B5EF4-FFF2-40B4-BE49-F238E27FC236}">
                <a16:creationId xmlns:a16="http://schemas.microsoft.com/office/drawing/2014/main" id="{F7729F20-8126-40D1-A0DB-9E37822EAA6D}"/>
              </a:ext>
            </a:extLst>
          </p:cNvPr>
          <p:cNvCxnSpPr>
            <a:cxnSpLocks/>
          </p:cNvCxnSpPr>
          <p:nvPr/>
        </p:nvCxnSpPr>
        <p:spPr>
          <a:xfrm>
            <a:off x="2917796" y="8780754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직선 연결선 217">
            <a:extLst>
              <a:ext uri="{FF2B5EF4-FFF2-40B4-BE49-F238E27FC236}">
                <a16:creationId xmlns:a16="http://schemas.microsoft.com/office/drawing/2014/main" id="{05C35ACC-04A8-42BC-9600-B38948F29035}"/>
              </a:ext>
            </a:extLst>
          </p:cNvPr>
          <p:cNvCxnSpPr>
            <a:cxnSpLocks/>
          </p:cNvCxnSpPr>
          <p:nvPr/>
        </p:nvCxnSpPr>
        <p:spPr>
          <a:xfrm>
            <a:off x="2917796" y="8125953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직선 연결선 218">
            <a:extLst>
              <a:ext uri="{FF2B5EF4-FFF2-40B4-BE49-F238E27FC236}">
                <a16:creationId xmlns:a16="http://schemas.microsoft.com/office/drawing/2014/main" id="{7FB81744-FC1E-4614-91F5-9CB295F6EF06}"/>
              </a:ext>
            </a:extLst>
          </p:cNvPr>
          <p:cNvCxnSpPr>
            <a:cxnSpLocks/>
          </p:cNvCxnSpPr>
          <p:nvPr/>
        </p:nvCxnSpPr>
        <p:spPr>
          <a:xfrm>
            <a:off x="2917796" y="7471151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직선 연결선 219">
            <a:extLst>
              <a:ext uri="{FF2B5EF4-FFF2-40B4-BE49-F238E27FC236}">
                <a16:creationId xmlns:a16="http://schemas.microsoft.com/office/drawing/2014/main" id="{4068FB12-A728-4D57-BDD9-0694CC4155C4}"/>
              </a:ext>
            </a:extLst>
          </p:cNvPr>
          <p:cNvCxnSpPr>
            <a:cxnSpLocks/>
          </p:cNvCxnSpPr>
          <p:nvPr/>
        </p:nvCxnSpPr>
        <p:spPr>
          <a:xfrm>
            <a:off x="2917796" y="6780566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직선 연결선 220">
            <a:extLst>
              <a:ext uri="{FF2B5EF4-FFF2-40B4-BE49-F238E27FC236}">
                <a16:creationId xmlns:a16="http://schemas.microsoft.com/office/drawing/2014/main" id="{6C18B475-64F9-4452-B8A5-B7851237F699}"/>
              </a:ext>
            </a:extLst>
          </p:cNvPr>
          <p:cNvCxnSpPr>
            <a:cxnSpLocks/>
          </p:cNvCxnSpPr>
          <p:nvPr/>
        </p:nvCxnSpPr>
        <p:spPr>
          <a:xfrm>
            <a:off x="2917796" y="6125765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직선 연결선 221">
            <a:extLst>
              <a:ext uri="{FF2B5EF4-FFF2-40B4-BE49-F238E27FC236}">
                <a16:creationId xmlns:a16="http://schemas.microsoft.com/office/drawing/2014/main" id="{A31A4A48-6B7A-4489-9F24-B7A0FDE193F7}"/>
              </a:ext>
            </a:extLst>
          </p:cNvPr>
          <p:cNvCxnSpPr>
            <a:cxnSpLocks/>
          </p:cNvCxnSpPr>
          <p:nvPr/>
        </p:nvCxnSpPr>
        <p:spPr>
          <a:xfrm>
            <a:off x="2917796" y="5470963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직선 연결선 222">
            <a:extLst>
              <a:ext uri="{FF2B5EF4-FFF2-40B4-BE49-F238E27FC236}">
                <a16:creationId xmlns:a16="http://schemas.microsoft.com/office/drawing/2014/main" id="{7CE09BB9-8ADE-4514-93A4-861DBF24E668}"/>
              </a:ext>
            </a:extLst>
          </p:cNvPr>
          <p:cNvCxnSpPr>
            <a:cxnSpLocks/>
          </p:cNvCxnSpPr>
          <p:nvPr/>
        </p:nvCxnSpPr>
        <p:spPr>
          <a:xfrm>
            <a:off x="3699154" y="8780754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직선 연결선 223">
            <a:extLst>
              <a:ext uri="{FF2B5EF4-FFF2-40B4-BE49-F238E27FC236}">
                <a16:creationId xmlns:a16="http://schemas.microsoft.com/office/drawing/2014/main" id="{EA988993-9878-44AE-9EF3-74DBA6281941}"/>
              </a:ext>
            </a:extLst>
          </p:cNvPr>
          <p:cNvCxnSpPr>
            <a:cxnSpLocks/>
          </p:cNvCxnSpPr>
          <p:nvPr/>
        </p:nvCxnSpPr>
        <p:spPr>
          <a:xfrm>
            <a:off x="3699154" y="8125953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직선 연결선 224">
            <a:extLst>
              <a:ext uri="{FF2B5EF4-FFF2-40B4-BE49-F238E27FC236}">
                <a16:creationId xmlns:a16="http://schemas.microsoft.com/office/drawing/2014/main" id="{D8F0C824-BDBF-43E4-AAB8-A96E8E9AEE90}"/>
              </a:ext>
            </a:extLst>
          </p:cNvPr>
          <p:cNvCxnSpPr>
            <a:cxnSpLocks/>
          </p:cNvCxnSpPr>
          <p:nvPr/>
        </p:nvCxnSpPr>
        <p:spPr>
          <a:xfrm>
            <a:off x="3699154" y="7471151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직선 연결선 225">
            <a:extLst>
              <a:ext uri="{FF2B5EF4-FFF2-40B4-BE49-F238E27FC236}">
                <a16:creationId xmlns:a16="http://schemas.microsoft.com/office/drawing/2014/main" id="{C76B748C-2FBE-4B7A-A318-106B9F4DA702}"/>
              </a:ext>
            </a:extLst>
          </p:cNvPr>
          <p:cNvCxnSpPr>
            <a:cxnSpLocks/>
          </p:cNvCxnSpPr>
          <p:nvPr/>
        </p:nvCxnSpPr>
        <p:spPr>
          <a:xfrm>
            <a:off x="3699154" y="6780566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직선 연결선 226">
            <a:extLst>
              <a:ext uri="{FF2B5EF4-FFF2-40B4-BE49-F238E27FC236}">
                <a16:creationId xmlns:a16="http://schemas.microsoft.com/office/drawing/2014/main" id="{E621F962-272B-464C-A7A6-2316918C5F13}"/>
              </a:ext>
            </a:extLst>
          </p:cNvPr>
          <p:cNvCxnSpPr>
            <a:cxnSpLocks/>
          </p:cNvCxnSpPr>
          <p:nvPr/>
        </p:nvCxnSpPr>
        <p:spPr>
          <a:xfrm>
            <a:off x="3699154" y="6125765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직선 연결선 227">
            <a:extLst>
              <a:ext uri="{FF2B5EF4-FFF2-40B4-BE49-F238E27FC236}">
                <a16:creationId xmlns:a16="http://schemas.microsoft.com/office/drawing/2014/main" id="{A80AE1E9-2BF7-47C6-ABF8-4F74C2C6B013}"/>
              </a:ext>
            </a:extLst>
          </p:cNvPr>
          <p:cNvCxnSpPr>
            <a:cxnSpLocks/>
          </p:cNvCxnSpPr>
          <p:nvPr/>
        </p:nvCxnSpPr>
        <p:spPr>
          <a:xfrm>
            <a:off x="3699154" y="5470963"/>
            <a:ext cx="9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506D570-37E8-421F-96D8-8594C5585E76}"/>
              </a:ext>
            </a:extLst>
          </p:cNvPr>
          <p:cNvGrpSpPr/>
          <p:nvPr/>
        </p:nvGrpSpPr>
        <p:grpSpPr>
          <a:xfrm>
            <a:off x="2717826" y="674043"/>
            <a:ext cx="2017132" cy="1849785"/>
            <a:chOff x="2717826" y="674043"/>
            <a:chExt cx="2017132" cy="1849785"/>
          </a:xfrm>
        </p:grpSpPr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7" name="개체 6">
                  <a:extLst>
                    <a:ext uri="{FF2B5EF4-FFF2-40B4-BE49-F238E27FC236}">
                      <a16:creationId xmlns:a16="http://schemas.microsoft.com/office/drawing/2014/main" id="{96E7CB85-6A40-4098-AD9F-C840D6FBF190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949508426"/>
                    </p:ext>
                  </p:extLst>
                </p:nvPr>
              </p:nvGraphicFramePr>
              <p:xfrm>
                <a:off x="3093740" y="878948"/>
                <a:ext cx="1641218" cy="1340328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48450" name="Prism Project" r:id="rId43" imgW="2952000" imgH="2412000" progId="Prism5.Document">
                        <p:embed/>
                      </p:oleObj>
                    </mc:Choice>
                    <mc:Fallback>
                      <p:oleObj name="Prism Project" r:id="rId43" imgW="2952000" imgH="2412000" progId="Prism5.Document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4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093740" y="878948"/>
                              <a:ext cx="1641218" cy="1340328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Choice>
          <mc:Fallback xmlns="">
            <p:graphicFrame>
              <p:nvGraphicFramePr>
                <p:cNvPr id="7" name="개체 6">
                  <a:extLst>
                    <a:ext uri="{FF2B5EF4-FFF2-40B4-BE49-F238E27FC236}">
                      <a16:creationId xmlns:a16="http://schemas.microsoft.com/office/drawing/2014/main" id="{96E7CB85-6A40-4098-AD9F-C840D6FBF190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949508426"/>
                    </p:ext>
                  </p:extLst>
                </p:nvPr>
              </p:nvGraphicFramePr>
              <p:xfrm>
                <a:off x="3093740" y="878948"/>
                <a:ext cx="1641218" cy="1340328"/>
              </p:xfrm>
              <a:graphic>
                <a:graphicData uri="http://schemas.openxmlformats.org/presentationml/2006/ole">
                  <mc:AlternateContent>
                    <mc:Choice xmlns:v="urn:schemas-microsoft-com:vml" Requires="v">
                      <p:oleObj spid="_x0000_s48384" name="Prism Project" r:id="rId47" imgW="2952000" imgH="2412000" progId="Prism5.Document">
                        <p:embed/>
                      </p:oleObj>
                    </mc:Choice>
                    <mc:Fallback>
                      <p:oleObj name="Prism Project" r:id="rId47" imgW="2952000" imgH="2412000" progId="Prism5.Document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48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093740" y="878948"/>
                              <a:ext cx="1641218" cy="1340328"/>
                            </a:xfrm>
                            <a:prstGeom prst="rect">
                              <a:avLst/>
                            </a:prstGeom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mc:Fallback>
        </mc:AlternateContent>
        <p:sp>
          <p:nvSpPr>
            <p:cNvPr id="85" name="TextBox 84"/>
            <p:cNvSpPr txBox="1"/>
            <p:nvPr/>
          </p:nvSpPr>
          <p:spPr>
            <a:xfrm rot="16200000">
              <a:off x="1921944" y="1469925"/>
              <a:ext cx="18379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Relative normalized exp.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3346D86-67C9-488A-8843-245B3967B406}"/>
                </a:ext>
              </a:extLst>
            </p:cNvPr>
            <p:cNvSpPr txBox="1"/>
            <p:nvPr/>
          </p:nvSpPr>
          <p:spPr>
            <a:xfrm>
              <a:off x="2975662" y="1912811"/>
              <a:ext cx="16579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9DF0DE1F-72F7-4B37-9D5A-4C31D9024132}"/>
                </a:ext>
              </a:extLst>
            </p:cNvPr>
            <p:cNvSpPr txBox="1"/>
            <p:nvPr/>
          </p:nvSpPr>
          <p:spPr>
            <a:xfrm>
              <a:off x="2902047" y="1586421"/>
              <a:ext cx="32952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0.5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F5539036-327E-4658-BA4C-96553927221E}"/>
                </a:ext>
              </a:extLst>
            </p:cNvPr>
            <p:cNvSpPr txBox="1"/>
            <p:nvPr/>
          </p:nvSpPr>
          <p:spPr>
            <a:xfrm>
              <a:off x="2893797" y="1252812"/>
              <a:ext cx="32952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1.0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AB90514C-F1CB-4268-9E49-04ACCCD32C8E}"/>
                </a:ext>
              </a:extLst>
            </p:cNvPr>
            <p:cNvSpPr txBox="1"/>
            <p:nvPr/>
          </p:nvSpPr>
          <p:spPr>
            <a:xfrm>
              <a:off x="2890528" y="913776"/>
              <a:ext cx="32952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1.5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43A58D71-E9CD-49AF-A6A1-A9140D6428CD}"/>
                </a:ext>
              </a:extLst>
            </p:cNvPr>
            <p:cNvSpPr txBox="1"/>
            <p:nvPr/>
          </p:nvSpPr>
          <p:spPr>
            <a:xfrm>
              <a:off x="3294257" y="2045770"/>
              <a:ext cx="647170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̶         +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BB7F9114-7626-4E36-ACD4-52ACE469398C}"/>
                    </a:ext>
                  </a:extLst>
                </p:cNvPr>
                <p:cNvSpPr txBox="1"/>
                <p:nvPr/>
              </p:nvSpPr>
              <p:spPr>
                <a:xfrm>
                  <a:off x="3256889" y="2274144"/>
                  <a:ext cx="731803" cy="24968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ko-KR" sz="10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000" b="1" i="1" smtClean="0">
                                <a:latin typeface="Cambria Math" panose="02040503050406030204" pitchFamily="18" charset="0"/>
                              </a:rPr>
                              <m:t>𝑪𝒓𝒆𝑬𝑹</m:t>
                            </m:r>
                          </m:e>
                          <m:sup>
                            <m:r>
                              <a:rPr lang="en-US" altLang="ko-KR" sz="1000" b="1" i="1" smtClean="0">
                                <a:latin typeface="Cambria Math" panose="02040503050406030204" pitchFamily="18" charset="0"/>
                              </a:rPr>
                              <m:t>𝑻</m:t>
                            </m:r>
                            <m:r>
                              <a:rPr lang="en-US" altLang="ko-KR" sz="10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oMath>
                    </m:oMathPara>
                  </a14:m>
                  <a:endParaRPr lang="ko-KR" altLang="en-US" sz="10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BB7F9114-7626-4E36-ACD4-52ACE46939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56889" y="2274144"/>
                  <a:ext cx="731803" cy="249684"/>
                </a:xfrm>
                <a:prstGeom prst="rect">
                  <a:avLst/>
                </a:prstGeom>
                <a:blipFill>
                  <a:blip r:embed="rId4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AED2070-8F69-4B07-94B4-A83D88F6EB2D}"/>
                </a:ext>
              </a:extLst>
            </p:cNvPr>
            <p:cNvSpPr txBox="1"/>
            <p:nvPr/>
          </p:nvSpPr>
          <p:spPr>
            <a:xfrm>
              <a:off x="4214994" y="2262512"/>
              <a:ext cx="20605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̶ </a:t>
              </a:r>
              <a:endParaRPr lang="ko-KR" altLang="en-US" sz="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" name="직선 연결선 51">
              <a:extLst>
                <a:ext uri="{FF2B5EF4-FFF2-40B4-BE49-F238E27FC236}">
                  <a16:creationId xmlns:a16="http://schemas.microsoft.com/office/drawing/2014/main" id="{2888399C-0CEC-4F5D-A151-2EFD6D5E9780}"/>
                </a:ext>
              </a:extLst>
            </p:cNvPr>
            <p:cNvCxnSpPr>
              <a:cxnSpLocks/>
            </p:cNvCxnSpPr>
            <p:nvPr/>
          </p:nvCxnSpPr>
          <p:spPr>
            <a:xfrm>
              <a:off x="3327205" y="2262352"/>
              <a:ext cx="48268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52">
              <a:extLst>
                <a:ext uri="{FF2B5EF4-FFF2-40B4-BE49-F238E27FC236}">
                  <a16:creationId xmlns:a16="http://schemas.microsoft.com/office/drawing/2014/main" id="{5A9D6457-C9F2-4854-A060-086554C94993}"/>
                </a:ext>
              </a:extLst>
            </p:cNvPr>
            <p:cNvCxnSpPr>
              <a:cxnSpLocks/>
            </p:cNvCxnSpPr>
            <p:nvPr/>
          </p:nvCxnSpPr>
          <p:spPr>
            <a:xfrm>
              <a:off x="4076680" y="2262511"/>
              <a:ext cx="48268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9F88750D-724B-47BF-A0E5-3CC4525902B8}"/>
                </a:ext>
              </a:extLst>
            </p:cNvPr>
            <p:cNvSpPr txBox="1"/>
            <p:nvPr/>
          </p:nvSpPr>
          <p:spPr>
            <a:xfrm>
              <a:off x="4039996" y="2045756"/>
              <a:ext cx="647170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̶         +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99D14EBC-C996-4EAF-8362-447AE39CC093}"/>
                </a:ext>
              </a:extLst>
            </p:cNvPr>
            <p:cNvSpPr txBox="1"/>
            <p:nvPr/>
          </p:nvSpPr>
          <p:spPr>
            <a:xfrm>
              <a:off x="3591934" y="788755"/>
              <a:ext cx="6448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Becn1</a:t>
              </a:r>
              <a:endParaRPr lang="ko-KR" altLang="en-US" sz="10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2864744" y="2060251"/>
              <a:ext cx="530915" cy="2308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4-</a:t>
              </a:r>
              <a:r>
                <a:rPr lang="en-US" altLang="ko-KR" sz="9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OHT</a:t>
              </a:r>
              <a:endParaRPr lang="ko-KR" altLang="en-US" sz="2000" b="1" dirty="0"/>
            </a:p>
          </p:txBody>
        </p:sp>
        <p:sp>
          <p:nvSpPr>
            <p:cNvPr id="229" name="TextBox 228">
              <a:extLst>
                <a:ext uri="{FF2B5EF4-FFF2-40B4-BE49-F238E27FC236}">
                  <a16:creationId xmlns:a16="http://schemas.microsoft.com/office/drawing/2014/main" id="{4BF63F25-9498-4BFC-AAE5-A23CE6E44CF2}"/>
                </a:ext>
              </a:extLst>
            </p:cNvPr>
            <p:cNvSpPr txBox="1"/>
            <p:nvPr/>
          </p:nvSpPr>
          <p:spPr>
            <a:xfrm>
              <a:off x="3408793" y="1098797"/>
              <a:ext cx="25519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  <a:endParaRPr lang="ko-KR" altLang="en-US" sz="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30" name="직선 연결선 229">
              <a:extLst>
                <a:ext uri="{FF2B5EF4-FFF2-40B4-BE49-F238E27FC236}">
                  <a16:creationId xmlns:a16="http://schemas.microsoft.com/office/drawing/2014/main" id="{2850F7F3-9E12-4D34-914A-CF16730293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94609" y="1252812"/>
              <a:ext cx="283016" cy="111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aphicFrame>
        <p:nvGraphicFramePr>
          <p:cNvPr id="16" name="개체 15">
            <a:extLst>
              <a:ext uri="{FF2B5EF4-FFF2-40B4-BE49-F238E27FC236}">
                <a16:creationId xmlns:a16="http://schemas.microsoft.com/office/drawing/2014/main" id="{B505E870-D9C1-4208-8AB8-0240E79407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038948"/>
              </p:ext>
            </p:extLst>
          </p:nvPr>
        </p:nvGraphicFramePr>
        <p:xfrm>
          <a:off x="4483539" y="2869867"/>
          <a:ext cx="1481983" cy="1289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51" name="Prism Project" r:id="rId50" imgW="2952000" imgH="2232000" progId="Prism5.Document">
                  <p:embed/>
                </p:oleObj>
              </mc:Choice>
              <mc:Fallback>
                <p:oleObj name="Prism Project" r:id="rId50" imgW="2952000" imgH="223200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483539" y="2869867"/>
                        <a:ext cx="1481983" cy="1289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그룹 5">
            <a:extLst>
              <a:ext uri="{FF2B5EF4-FFF2-40B4-BE49-F238E27FC236}">
                <a16:creationId xmlns:a16="http://schemas.microsoft.com/office/drawing/2014/main" id="{F6DE00AA-19E2-4E75-A061-290425A27449}"/>
              </a:ext>
            </a:extLst>
          </p:cNvPr>
          <p:cNvGrpSpPr/>
          <p:nvPr/>
        </p:nvGrpSpPr>
        <p:grpSpPr>
          <a:xfrm>
            <a:off x="4437112" y="977665"/>
            <a:ext cx="2082211" cy="975376"/>
            <a:chOff x="4443133" y="977665"/>
            <a:chExt cx="2082211" cy="975376"/>
          </a:xfrm>
        </p:grpSpPr>
        <p:pic>
          <p:nvPicPr>
            <p:cNvPr id="56" name="그림 55" descr="건물, 하얀색, 앉아있는, 검은색이(가) 표시된 사진&#10;&#10;자동 생성된 설명">
              <a:extLst>
                <a:ext uri="{FF2B5EF4-FFF2-40B4-BE49-F238E27FC236}">
                  <a16:creationId xmlns:a16="http://schemas.microsoft.com/office/drawing/2014/main" id="{F6498765-F6A9-4C8A-9F7C-01A5C3154A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334" t="18959" r="21111" b="45208"/>
            <a:stretch/>
          </p:blipFill>
          <p:spPr>
            <a:xfrm rot="16200000">
              <a:off x="5619087" y="1090972"/>
              <a:ext cx="272212" cy="1451925"/>
            </a:xfrm>
            <a:prstGeom prst="rect">
              <a:avLst/>
            </a:prstGeom>
            <a:ln w="12700">
              <a:noFill/>
            </a:ln>
          </p:spPr>
        </p:pic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3AB607F-168C-4E35-BCFF-DD169AB86D5F}"/>
                </a:ext>
              </a:extLst>
            </p:cNvPr>
            <p:cNvSpPr txBox="1"/>
            <p:nvPr/>
          </p:nvSpPr>
          <p:spPr>
            <a:xfrm>
              <a:off x="4443133" y="1716414"/>
              <a:ext cx="63991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8" name="그림 57">
              <a:extLst>
                <a:ext uri="{FF2B5EF4-FFF2-40B4-BE49-F238E27FC236}">
                  <a16:creationId xmlns:a16="http://schemas.microsoft.com/office/drawing/2014/main" id="{0D03FA65-D4B2-4285-8404-E398F9B75F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06" t="28581" r="47020" b="38490"/>
            <a:stretch/>
          </p:blipFill>
          <p:spPr>
            <a:xfrm rot="5400000">
              <a:off x="5619086" y="763281"/>
              <a:ext cx="272211" cy="1451922"/>
            </a:xfrm>
            <a:prstGeom prst="rect">
              <a:avLst/>
            </a:prstGeom>
            <a:ln w="12700">
              <a:noFill/>
            </a:ln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7840761-A2C7-4EAE-ABB2-42133474FA20}"/>
                </a:ext>
              </a:extLst>
            </p:cNvPr>
            <p:cNvSpPr txBox="1"/>
            <p:nvPr/>
          </p:nvSpPr>
          <p:spPr>
            <a:xfrm>
              <a:off x="4540530" y="1382301"/>
              <a:ext cx="5425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BECN1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7E31BE8-ED91-4C9E-8AAC-97E2AEF93113}"/>
                </a:ext>
              </a:extLst>
            </p:cNvPr>
            <p:cNvSpPr txBox="1"/>
            <p:nvPr/>
          </p:nvSpPr>
          <p:spPr>
            <a:xfrm>
              <a:off x="4656109" y="1103813"/>
              <a:ext cx="52873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4-OHT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2" name="직선 연결선 61">
              <a:extLst>
                <a:ext uri="{FF2B5EF4-FFF2-40B4-BE49-F238E27FC236}">
                  <a16:creationId xmlns:a16="http://schemas.microsoft.com/office/drawing/2014/main" id="{9E65E8A7-F2D4-4037-BA68-B034AA91AB35}"/>
                </a:ext>
              </a:extLst>
            </p:cNvPr>
            <p:cNvCxnSpPr>
              <a:cxnSpLocks/>
            </p:cNvCxnSpPr>
            <p:nvPr/>
          </p:nvCxnSpPr>
          <p:spPr>
            <a:xfrm>
              <a:off x="5792638" y="1290188"/>
              <a:ext cx="6565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E082462-B639-4504-B930-04CACD7791FF}"/>
                </a:ext>
              </a:extLst>
            </p:cNvPr>
            <p:cNvSpPr txBox="1"/>
            <p:nvPr/>
          </p:nvSpPr>
          <p:spPr>
            <a:xfrm>
              <a:off x="6021927" y="1098797"/>
              <a:ext cx="19797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DCD026C-1392-4427-A28E-10082303A08B}"/>
                </a:ext>
              </a:extLst>
            </p:cNvPr>
            <p:cNvSpPr txBox="1"/>
            <p:nvPr/>
          </p:nvSpPr>
          <p:spPr>
            <a:xfrm>
              <a:off x="5351111" y="1084099"/>
              <a:ext cx="10334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̶̶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6547D01-7A6E-49DB-87F0-CC272C593812}"/>
                </a:ext>
              </a:extLst>
            </p:cNvPr>
            <p:cNvSpPr txBox="1"/>
            <p:nvPr/>
          </p:nvSpPr>
          <p:spPr>
            <a:xfrm>
              <a:off x="5022628" y="977665"/>
              <a:ext cx="76030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BECN WT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3CAD569-3980-4993-9F24-05F560FE7967}"/>
                </a:ext>
              </a:extLst>
            </p:cNvPr>
            <p:cNvSpPr txBox="1"/>
            <p:nvPr/>
          </p:nvSpPr>
          <p:spPr>
            <a:xfrm>
              <a:off x="5716485" y="977665"/>
              <a:ext cx="808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BECN KO</a:t>
              </a:r>
              <a:endParaRPr lang="ko-KR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0" name="직선 연결선 99">
              <a:extLst>
                <a:ext uri="{FF2B5EF4-FFF2-40B4-BE49-F238E27FC236}">
                  <a16:creationId xmlns:a16="http://schemas.microsoft.com/office/drawing/2014/main" id="{89990F3B-1ADD-448B-9589-2EEAA95D3F8D}"/>
                </a:ext>
              </a:extLst>
            </p:cNvPr>
            <p:cNvCxnSpPr>
              <a:cxnSpLocks/>
            </p:cNvCxnSpPr>
            <p:nvPr/>
          </p:nvCxnSpPr>
          <p:spPr>
            <a:xfrm>
              <a:off x="5074505" y="1290188"/>
              <a:ext cx="6565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47889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 Box 22"/>
          <p:cNvSpPr txBox="1">
            <a:spLocks noChangeArrowheads="1"/>
          </p:cNvSpPr>
          <p:nvPr/>
        </p:nvSpPr>
        <p:spPr bwMode="auto">
          <a:xfrm>
            <a:off x="-2011" y="0"/>
            <a:ext cx="324569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1600" b="1" dirty="0">
                <a:latin typeface="Arial" pitchFamily="34" charset="0"/>
                <a:cs typeface="Arial" pitchFamily="34" charset="0"/>
              </a:rPr>
              <a:t>Supplemental Figure 5 </a:t>
            </a:r>
            <a:endParaRPr lang="ko-KR" altLang="en-US" sz="16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EDF83D07-8D92-45F2-89D3-9477006460F2}"/>
              </a:ext>
            </a:extLst>
          </p:cNvPr>
          <p:cNvGrpSpPr/>
          <p:nvPr/>
        </p:nvGrpSpPr>
        <p:grpSpPr>
          <a:xfrm>
            <a:off x="3779716" y="2998133"/>
            <a:ext cx="1934446" cy="1591120"/>
            <a:chOff x="4346488" y="4827683"/>
            <a:chExt cx="1974850" cy="1698625"/>
          </a:xfrm>
        </p:grpSpPr>
        <p:graphicFrame>
          <p:nvGraphicFramePr>
            <p:cNvPr id="48" name="개체 47">
              <a:extLst>
                <a:ext uri="{FF2B5EF4-FFF2-40B4-BE49-F238E27FC236}">
                  <a16:creationId xmlns:a16="http://schemas.microsoft.com/office/drawing/2014/main" id="{2D9189AB-15B1-49B6-85E2-3DD56A4AA2D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346488" y="4827683"/>
            <a:ext cx="1974850" cy="169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4" name="Prism 7" r:id="rId3" imgW="3448660" imgH="2929344" progId="Prism7.Document">
                    <p:embed/>
                  </p:oleObj>
                </mc:Choice>
                <mc:Fallback>
                  <p:oleObj name="Prism 7" r:id="rId3" imgW="3448660" imgH="2929344" progId="Prism7.Document">
                    <p:embed/>
                    <p:pic>
                      <p:nvPicPr>
                        <p:cNvPr id="48" name="개체 47">
                          <a:extLst>
                            <a:ext uri="{FF2B5EF4-FFF2-40B4-BE49-F238E27FC236}">
                              <a16:creationId xmlns:a16="http://schemas.microsoft.com/office/drawing/2014/main" id="{2D9189AB-15B1-49B6-85E2-3DD56A4AA2D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346488" y="4827683"/>
                          <a:ext cx="1974850" cy="16986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AD3B682-AFC0-4BBA-B57B-FA5A2241A0FD}"/>
                </a:ext>
              </a:extLst>
            </p:cNvPr>
            <p:cNvSpPr txBox="1"/>
            <p:nvPr/>
          </p:nvSpPr>
          <p:spPr>
            <a:xfrm>
              <a:off x="4975727" y="4970424"/>
              <a:ext cx="6836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dirty="0">
                  <a:latin typeface="Arial" panose="020B0604020202020204" pitchFamily="34" charset="0"/>
                  <a:cs typeface="Arial" panose="020B0604020202020204" pitchFamily="34" charset="0"/>
                </a:rPr>
                <a:t>**</a:t>
              </a:r>
              <a:endParaRPr lang="ko-KR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F349FDC9-8F61-46A7-B27C-BA4BEE02F7CF}"/>
              </a:ext>
            </a:extLst>
          </p:cNvPr>
          <p:cNvGrpSpPr/>
          <p:nvPr/>
        </p:nvGrpSpPr>
        <p:grpSpPr>
          <a:xfrm>
            <a:off x="260315" y="618517"/>
            <a:ext cx="4536837" cy="2153283"/>
            <a:chOff x="159355" y="319283"/>
            <a:chExt cx="6512388" cy="3300572"/>
          </a:xfrm>
        </p:grpSpPr>
        <p:grpSp>
          <p:nvGrpSpPr>
            <p:cNvPr id="65" name="그룹 64">
              <a:extLst>
                <a:ext uri="{FF2B5EF4-FFF2-40B4-BE49-F238E27FC236}">
                  <a16:creationId xmlns:a16="http://schemas.microsoft.com/office/drawing/2014/main" id="{D0AEC3E5-0151-4A5D-86CB-E7E5896B9099}"/>
                </a:ext>
              </a:extLst>
            </p:cNvPr>
            <p:cNvGrpSpPr/>
            <p:nvPr/>
          </p:nvGrpSpPr>
          <p:grpSpPr>
            <a:xfrm>
              <a:off x="796768" y="696393"/>
              <a:ext cx="5874975" cy="2923462"/>
              <a:chOff x="1271100" y="554032"/>
              <a:chExt cx="5874975" cy="2923462"/>
            </a:xfrm>
          </p:grpSpPr>
          <p:pic>
            <p:nvPicPr>
              <p:cNvPr id="72" name="그림 71">
                <a:extLst>
                  <a:ext uri="{FF2B5EF4-FFF2-40B4-BE49-F238E27FC236}">
                    <a16:creationId xmlns:a16="http://schemas.microsoft.com/office/drawing/2014/main" id="{2BEBE752-5E0C-4640-BDE4-A59883C0E1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06075" y="554032"/>
                <a:ext cx="1440000" cy="1440000"/>
              </a:xfrm>
              <a:prstGeom prst="rect">
                <a:avLst/>
              </a:prstGeom>
            </p:spPr>
          </p:pic>
          <p:pic>
            <p:nvPicPr>
              <p:cNvPr id="73" name="그림 72">
                <a:extLst>
                  <a:ext uri="{FF2B5EF4-FFF2-40B4-BE49-F238E27FC236}">
                    <a16:creationId xmlns:a16="http://schemas.microsoft.com/office/drawing/2014/main" id="{216D93C5-8382-4CA7-82EC-7446E50BBB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71100" y="554032"/>
                <a:ext cx="1440000" cy="1440000"/>
              </a:xfrm>
              <a:prstGeom prst="rect">
                <a:avLst/>
              </a:prstGeom>
            </p:spPr>
          </p:pic>
          <p:pic>
            <p:nvPicPr>
              <p:cNvPr id="74" name="그림 73">
                <a:extLst>
                  <a:ext uri="{FF2B5EF4-FFF2-40B4-BE49-F238E27FC236}">
                    <a16:creationId xmlns:a16="http://schemas.microsoft.com/office/drawing/2014/main" id="{4001E36F-AEC2-4C2A-9159-B5D7B8259C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27750" y="554032"/>
                <a:ext cx="1440000" cy="1440000"/>
              </a:xfrm>
              <a:prstGeom prst="rect">
                <a:avLst/>
              </a:prstGeom>
            </p:spPr>
          </p:pic>
          <p:pic>
            <p:nvPicPr>
              <p:cNvPr id="75" name="그림 74">
                <a:extLst>
                  <a:ext uri="{FF2B5EF4-FFF2-40B4-BE49-F238E27FC236}">
                    <a16:creationId xmlns:a16="http://schemas.microsoft.com/office/drawing/2014/main" id="{D9031CE8-DAF9-41B9-903B-25A5CDDA62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49425" y="554032"/>
                <a:ext cx="1440000" cy="1440000"/>
              </a:xfrm>
              <a:prstGeom prst="rect">
                <a:avLst/>
              </a:prstGeom>
            </p:spPr>
          </p:pic>
          <p:pic>
            <p:nvPicPr>
              <p:cNvPr id="76" name="그림 75">
                <a:extLst>
                  <a:ext uri="{FF2B5EF4-FFF2-40B4-BE49-F238E27FC236}">
                    <a16:creationId xmlns:a16="http://schemas.microsoft.com/office/drawing/2014/main" id="{7BFF690F-4969-4BE0-B5A0-3D359A7512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06075" y="2029723"/>
                <a:ext cx="1440000" cy="1440000"/>
              </a:xfrm>
              <a:prstGeom prst="rect">
                <a:avLst/>
              </a:prstGeom>
            </p:spPr>
          </p:pic>
          <p:pic>
            <p:nvPicPr>
              <p:cNvPr id="77" name="그림 76">
                <a:extLst>
                  <a:ext uri="{FF2B5EF4-FFF2-40B4-BE49-F238E27FC236}">
                    <a16:creationId xmlns:a16="http://schemas.microsoft.com/office/drawing/2014/main" id="{9B6267CB-30FA-4823-9395-FF44163EAB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71100" y="2037494"/>
                <a:ext cx="1440000" cy="1440000"/>
              </a:xfrm>
              <a:prstGeom prst="rect">
                <a:avLst/>
              </a:prstGeom>
            </p:spPr>
          </p:pic>
          <p:pic>
            <p:nvPicPr>
              <p:cNvPr id="90" name="그림 89">
                <a:extLst>
                  <a:ext uri="{FF2B5EF4-FFF2-40B4-BE49-F238E27FC236}">
                    <a16:creationId xmlns:a16="http://schemas.microsoft.com/office/drawing/2014/main" id="{5E700F28-DB49-45AD-A46F-60F0653F77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27750" y="2037494"/>
                <a:ext cx="1440000" cy="1440000"/>
              </a:xfrm>
              <a:prstGeom prst="rect">
                <a:avLst/>
              </a:prstGeom>
            </p:spPr>
          </p:pic>
          <p:pic>
            <p:nvPicPr>
              <p:cNvPr id="92" name="그림 91">
                <a:extLst>
                  <a:ext uri="{FF2B5EF4-FFF2-40B4-BE49-F238E27FC236}">
                    <a16:creationId xmlns:a16="http://schemas.microsoft.com/office/drawing/2014/main" id="{806B9DE0-FC02-4268-BBE8-78AB254426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49425" y="2037494"/>
                <a:ext cx="1440000" cy="1440000"/>
              </a:xfrm>
              <a:prstGeom prst="rect">
                <a:avLst/>
              </a:prstGeom>
            </p:spPr>
          </p:pic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F5EEBACA-E205-492B-8E5B-DB9AE7D65216}"/>
                </a:ext>
              </a:extLst>
            </p:cNvPr>
            <p:cNvSpPr txBox="1"/>
            <p:nvPr/>
          </p:nvSpPr>
          <p:spPr>
            <a:xfrm>
              <a:off x="796767" y="319283"/>
              <a:ext cx="1425011" cy="6132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Lipid (CH</a:t>
              </a:r>
              <a:r>
                <a:rPr lang="en-US" altLang="ko-KR" sz="1000" b="1" baseline="-250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  <a:p>
              <a:pPr algn="ctr"/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2C5D3AC-011A-4011-A59A-8785C8E2B4E2}"/>
                </a:ext>
              </a:extLst>
            </p:cNvPr>
            <p:cNvSpPr txBox="1"/>
            <p:nvPr/>
          </p:nvSpPr>
          <p:spPr>
            <a:xfrm>
              <a:off x="2065238" y="319283"/>
              <a:ext cx="1844720" cy="377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err="1">
                  <a:solidFill>
                    <a:srgbClr val="92D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mito-Keima</a:t>
              </a:r>
              <a:r>
                <a:rPr lang="en-US" sz="1000" b="1" dirty="0">
                  <a:solidFill>
                    <a:srgbClr val="92D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pH7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982450B5-6FB3-4C8A-A4DB-059390AB78C7}"/>
                </a:ext>
              </a:extLst>
            </p:cNvPr>
            <p:cNvSpPr txBox="1"/>
            <p:nvPr/>
          </p:nvSpPr>
          <p:spPr>
            <a:xfrm>
              <a:off x="5362076" y="319283"/>
              <a:ext cx="1214613" cy="377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Merged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CF8C570-92B5-4C4B-AE89-92E11AE42D95}"/>
                </a:ext>
              </a:extLst>
            </p:cNvPr>
            <p:cNvSpPr txBox="1"/>
            <p:nvPr/>
          </p:nvSpPr>
          <p:spPr>
            <a:xfrm>
              <a:off x="3594493" y="319283"/>
              <a:ext cx="1767583" cy="377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mito-Keima</a:t>
              </a:r>
              <a:r>
                <a:rPr lang="en-US" sz="1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pH4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F7C17359-823F-4257-8508-7DB62E473958}"/>
                </a:ext>
              </a:extLst>
            </p:cNvPr>
            <p:cNvSpPr txBox="1"/>
            <p:nvPr/>
          </p:nvSpPr>
          <p:spPr>
            <a:xfrm>
              <a:off x="255328" y="1255727"/>
              <a:ext cx="812799" cy="377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B02782C-F6B0-42F2-B6F7-EA579266FF62}"/>
                </a:ext>
              </a:extLst>
            </p:cNvPr>
            <p:cNvSpPr txBox="1"/>
            <p:nvPr/>
          </p:nvSpPr>
          <p:spPr>
            <a:xfrm>
              <a:off x="159355" y="2681172"/>
              <a:ext cx="812799" cy="377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</a:p>
          </p:txBody>
        </p:sp>
      </p:grpSp>
      <p:sp>
        <p:nvSpPr>
          <p:cNvPr id="93" name="TextBox 92">
            <a:extLst>
              <a:ext uri="{FF2B5EF4-FFF2-40B4-BE49-F238E27FC236}">
                <a16:creationId xmlns:a16="http://schemas.microsoft.com/office/drawing/2014/main" id="{D304BD5D-17B6-4081-9F85-36F7548A64E4}"/>
              </a:ext>
            </a:extLst>
          </p:cNvPr>
          <p:cNvSpPr txBox="1"/>
          <p:nvPr/>
        </p:nvSpPr>
        <p:spPr>
          <a:xfrm>
            <a:off x="332656" y="395564"/>
            <a:ext cx="2502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E66D84E8-E640-42D6-9D2E-E13F136A10DE}"/>
              </a:ext>
            </a:extLst>
          </p:cNvPr>
          <p:cNvSpPr txBox="1"/>
          <p:nvPr/>
        </p:nvSpPr>
        <p:spPr>
          <a:xfrm>
            <a:off x="332656" y="2749355"/>
            <a:ext cx="2502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3" name="그룹 132">
            <a:extLst>
              <a:ext uri="{FF2B5EF4-FFF2-40B4-BE49-F238E27FC236}">
                <a16:creationId xmlns:a16="http://schemas.microsoft.com/office/drawing/2014/main" id="{34715630-A628-4403-8059-AD7510ED9F19}"/>
              </a:ext>
            </a:extLst>
          </p:cNvPr>
          <p:cNvGrpSpPr/>
          <p:nvPr/>
        </p:nvGrpSpPr>
        <p:grpSpPr>
          <a:xfrm>
            <a:off x="726805" y="6973858"/>
            <a:ext cx="2273059" cy="1965750"/>
            <a:chOff x="0" y="-83982"/>
            <a:chExt cx="4375242" cy="3555148"/>
          </a:xfrm>
        </p:grpSpPr>
        <p:grpSp>
          <p:nvGrpSpPr>
            <p:cNvPr id="134" name="그룹 133">
              <a:extLst>
                <a:ext uri="{FF2B5EF4-FFF2-40B4-BE49-F238E27FC236}">
                  <a16:creationId xmlns:a16="http://schemas.microsoft.com/office/drawing/2014/main" id="{BC439A1E-DBCE-4D27-870A-3E8094B88E7D}"/>
                </a:ext>
              </a:extLst>
            </p:cNvPr>
            <p:cNvGrpSpPr/>
            <p:nvPr/>
          </p:nvGrpSpPr>
          <p:grpSpPr>
            <a:xfrm>
              <a:off x="0" y="-83982"/>
              <a:ext cx="4375242" cy="3555148"/>
              <a:chOff x="0" y="-83982"/>
              <a:chExt cx="4375242" cy="3555148"/>
            </a:xfrm>
          </p:grpSpPr>
          <p:sp>
            <p:nvSpPr>
              <p:cNvPr id="139" name="TextBox 15">
                <a:extLst>
                  <a:ext uri="{FF2B5EF4-FFF2-40B4-BE49-F238E27FC236}">
                    <a16:creationId xmlns:a16="http://schemas.microsoft.com/office/drawing/2014/main" id="{B153A949-7871-491C-92BF-46FE92782B5C}"/>
                  </a:ext>
                </a:extLst>
              </p:cNvPr>
              <p:cNvSpPr txBox="1"/>
              <p:nvPr/>
            </p:nvSpPr>
            <p:spPr>
              <a:xfrm>
                <a:off x="827226" y="-83982"/>
                <a:ext cx="944602" cy="51308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 latinLnBrk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000" b="1" kern="120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맑은 고딕" panose="020B0503020000020004" pitchFamily="50" charset="-127"/>
                    <a:cs typeface="Arial" panose="020B0604020202020204" pitchFamily="34" charset="0"/>
                  </a:rPr>
                  <a:t>WT</a:t>
                </a:r>
                <a:endParaRPr lang="ko-KR" sz="1000" b="1" kern="100">
                  <a:effectLst/>
                  <a:latin typeface="Arial" panose="020B0604020202020204" pitchFamily="34" charset="0"/>
                  <a:ea typeface="맑은 고딕" panose="020B0503020000020004" pitchFamily="50" charset="-127"/>
                  <a:cs typeface="Arial" panose="020B0604020202020204" pitchFamily="34" charset="0"/>
                </a:endParaRPr>
              </a:p>
            </p:txBody>
          </p:sp>
          <p:pic>
            <p:nvPicPr>
              <p:cNvPr id="140" name="그림 139" descr="오래된, 사진, 빈티지, 앉아있는이(가) 표시된 사진&#10;&#10;자동 생성된 설명">
                <a:extLst>
                  <a:ext uri="{FF2B5EF4-FFF2-40B4-BE49-F238E27FC236}">
                    <a16:creationId xmlns:a16="http://schemas.microsoft.com/office/drawing/2014/main" id="{9A0DF429-9D89-417A-87E3-25DA568DA5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64"/>
              <a:stretch/>
            </p:blipFill>
            <p:spPr>
              <a:xfrm>
                <a:off x="0" y="297243"/>
                <a:ext cx="2160000" cy="1567125"/>
              </a:xfrm>
              <a:prstGeom prst="rect">
                <a:avLst/>
              </a:prstGeom>
            </p:spPr>
          </p:pic>
          <p:pic>
            <p:nvPicPr>
              <p:cNvPr id="141" name="그림 140" descr="사진, 오래된, 앉아있는, 쥐고있는이(가) 표시된 사진&#10;&#10;자동 생성된 설명">
                <a:extLst>
                  <a:ext uri="{FF2B5EF4-FFF2-40B4-BE49-F238E27FC236}">
                    <a16:creationId xmlns:a16="http://schemas.microsoft.com/office/drawing/2014/main" id="{3DA5A73B-FEC7-40CB-8D22-55E2A507F4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64"/>
              <a:stretch/>
            </p:blipFill>
            <p:spPr>
              <a:xfrm>
                <a:off x="0" y="1904040"/>
                <a:ext cx="2160000" cy="1567126"/>
              </a:xfrm>
              <a:prstGeom prst="rect">
                <a:avLst/>
              </a:prstGeom>
            </p:spPr>
          </p:pic>
          <p:pic>
            <p:nvPicPr>
              <p:cNvPr id="142" name="그림 141" descr="사진, 오래된, 방, 싱크이(가) 표시된 사진&#10;&#10;자동 생성된 설명">
                <a:extLst>
                  <a:ext uri="{FF2B5EF4-FFF2-40B4-BE49-F238E27FC236}">
                    <a16:creationId xmlns:a16="http://schemas.microsoft.com/office/drawing/2014/main" id="{CC10166E-9B07-4ADD-85E5-D13B0A0AD62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64"/>
              <a:stretch/>
            </p:blipFill>
            <p:spPr>
              <a:xfrm>
                <a:off x="2215242" y="297243"/>
                <a:ext cx="2160000" cy="1567125"/>
              </a:xfrm>
              <a:prstGeom prst="rect">
                <a:avLst/>
              </a:prstGeom>
            </p:spPr>
          </p:pic>
          <p:pic>
            <p:nvPicPr>
              <p:cNvPr id="143" name="그림 142" descr="오래된이(가) 표시된 사진&#10;&#10;자동 생성된 설명">
                <a:extLst>
                  <a:ext uri="{FF2B5EF4-FFF2-40B4-BE49-F238E27FC236}">
                    <a16:creationId xmlns:a16="http://schemas.microsoft.com/office/drawing/2014/main" id="{E4791B5E-4ABC-41B5-8E77-B2AAF22DC4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64"/>
              <a:stretch/>
            </p:blipFill>
            <p:spPr>
              <a:xfrm>
                <a:off x="2215242" y="1904040"/>
                <a:ext cx="2160000" cy="1567125"/>
              </a:xfrm>
              <a:prstGeom prst="rect">
                <a:avLst/>
              </a:prstGeom>
            </p:spPr>
          </p:pic>
          <p:sp>
            <p:nvSpPr>
              <p:cNvPr id="144" name="TextBox 25">
                <a:extLst>
                  <a:ext uri="{FF2B5EF4-FFF2-40B4-BE49-F238E27FC236}">
                    <a16:creationId xmlns:a16="http://schemas.microsoft.com/office/drawing/2014/main" id="{B7256293-B881-4013-A998-7F7EE076CFE4}"/>
                  </a:ext>
                </a:extLst>
              </p:cNvPr>
              <p:cNvSpPr txBox="1"/>
              <p:nvPr/>
            </p:nvSpPr>
            <p:spPr>
              <a:xfrm>
                <a:off x="2814359" y="-48694"/>
                <a:ext cx="1038913" cy="47779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 latinLnBrk="1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000" b="1" kern="1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맑은 고딕" panose="020B0503020000020004" pitchFamily="50" charset="-127"/>
                    <a:cs typeface="Arial" panose="020B0604020202020204" pitchFamily="34" charset="0"/>
                  </a:rPr>
                  <a:t>AKO</a:t>
                </a:r>
                <a:endParaRPr lang="ko-KR" sz="1000" b="1" kern="100" dirty="0">
                  <a:effectLst/>
                  <a:latin typeface="Arial" panose="020B0604020202020204" pitchFamily="34" charset="0"/>
                  <a:ea typeface="맑은 고딕" panose="020B0503020000020004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145" name="이등변 삼각형 144">
                <a:extLst>
                  <a:ext uri="{FF2B5EF4-FFF2-40B4-BE49-F238E27FC236}">
                    <a16:creationId xmlns:a16="http://schemas.microsoft.com/office/drawing/2014/main" id="{94DE42B4-1940-4E30-A2BC-9B82C08D6F47}"/>
                  </a:ext>
                </a:extLst>
              </p:cNvPr>
              <p:cNvSpPr/>
              <p:nvPr/>
            </p:nvSpPr>
            <p:spPr>
              <a:xfrm rot="18623642">
                <a:off x="3089527" y="1568700"/>
                <a:ext cx="90480" cy="146467"/>
              </a:xfrm>
              <a:prstGeom prst="triangle">
                <a:avLst/>
              </a:prstGeom>
              <a:solidFill>
                <a:srgbClr val="FF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이등변 삼각형 145">
                <a:extLst>
                  <a:ext uri="{FF2B5EF4-FFF2-40B4-BE49-F238E27FC236}">
                    <a16:creationId xmlns:a16="http://schemas.microsoft.com/office/drawing/2014/main" id="{2F49EF09-83DA-47F2-A379-1EEC16BD13DA}"/>
                  </a:ext>
                </a:extLst>
              </p:cNvPr>
              <p:cNvSpPr/>
              <p:nvPr/>
            </p:nvSpPr>
            <p:spPr>
              <a:xfrm rot="18623642">
                <a:off x="3832476" y="1115923"/>
                <a:ext cx="90480" cy="146467"/>
              </a:xfrm>
              <a:prstGeom prst="triangle">
                <a:avLst/>
              </a:prstGeom>
              <a:solidFill>
                <a:srgbClr val="FF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7" name="이등변 삼각형 146">
                <a:extLst>
                  <a:ext uri="{FF2B5EF4-FFF2-40B4-BE49-F238E27FC236}">
                    <a16:creationId xmlns:a16="http://schemas.microsoft.com/office/drawing/2014/main" id="{BE646C50-E887-4775-9AB3-F07476AF5A5A}"/>
                  </a:ext>
                </a:extLst>
              </p:cNvPr>
              <p:cNvSpPr/>
              <p:nvPr/>
            </p:nvSpPr>
            <p:spPr>
              <a:xfrm rot="18623642">
                <a:off x="3478861" y="2393676"/>
                <a:ext cx="90480" cy="146467"/>
              </a:xfrm>
              <a:prstGeom prst="triangle">
                <a:avLst/>
              </a:prstGeom>
              <a:solidFill>
                <a:srgbClr val="FF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이등변 삼각형 147">
                <a:extLst>
                  <a:ext uri="{FF2B5EF4-FFF2-40B4-BE49-F238E27FC236}">
                    <a16:creationId xmlns:a16="http://schemas.microsoft.com/office/drawing/2014/main" id="{265FD8E9-C8FC-4942-B956-F7403C2FA093}"/>
                  </a:ext>
                </a:extLst>
              </p:cNvPr>
              <p:cNvSpPr/>
              <p:nvPr/>
            </p:nvSpPr>
            <p:spPr>
              <a:xfrm rot="18623642">
                <a:off x="2834886" y="2829446"/>
                <a:ext cx="90480" cy="146467"/>
              </a:xfrm>
              <a:prstGeom prst="triangle">
                <a:avLst/>
              </a:prstGeom>
              <a:solidFill>
                <a:srgbClr val="FF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9" name="이등변 삼각형 148">
                <a:extLst>
                  <a:ext uri="{FF2B5EF4-FFF2-40B4-BE49-F238E27FC236}">
                    <a16:creationId xmlns:a16="http://schemas.microsoft.com/office/drawing/2014/main" id="{611CE782-4C82-4C5A-8807-78A7D0CFE46B}"/>
                  </a:ext>
                </a:extLst>
              </p:cNvPr>
              <p:cNvSpPr/>
              <p:nvPr/>
            </p:nvSpPr>
            <p:spPr>
              <a:xfrm rot="18623642">
                <a:off x="3723672" y="2911360"/>
                <a:ext cx="90480" cy="146467"/>
              </a:xfrm>
              <a:prstGeom prst="triangle">
                <a:avLst/>
              </a:prstGeom>
              <a:solidFill>
                <a:srgbClr val="FF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0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135" name="직선 연결선 134">
              <a:extLst>
                <a:ext uri="{FF2B5EF4-FFF2-40B4-BE49-F238E27FC236}">
                  <a16:creationId xmlns:a16="http://schemas.microsoft.com/office/drawing/2014/main" id="{2FFB5509-E30B-417C-9255-7B7C21245B25}"/>
                </a:ext>
              </a:extLst>
            </p:cNvPr>
            <p:cNvCxnSpPr>
              <a:cxnSpLocks/>
            </p:cNvCxnSpPr>
            <p:nvPr/>
          </p:nvCxnSpPr>
          <p:spPr>
            <a:xfrm>
              <a:off x="1979289" y="1817540"/>
              <a:ext cx="13811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직선 연결선 135">
              <a:extLst>
                <a:ext uri="{FF2B5EF4-FFF2-40B4-BE49-F238E27FC236}">
                  <a16:creationId xmlns:a16="http://schemas.microsoft.com/office/drawing/2014/main" id="{F85753B7-BC99-468C-BC88-086D64C09C1F}"/>
                </a:ext>
              </a:extLst>
            </p:cNvPr>
            <p:cNvCxnSpPr>
              <a:cxnSpLocks/>
            </p:cNvCxnSpPr>
            <p:nvPr/>
          </p:nvCxnSpPr>
          <p:spPr>
            <a:xfrm>
              <a:off x="4208139" y="1817540"/>
              <a:ext cx="13811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직선 연결선 136">
              <a:extLst>
                <a:ext uri="{FF2B5EF4-FFF2-40B4-BE49-F238E27FC236}">
                  <a16:creationId xmlns:a16="http://schemas.microsoft.com/office/drawing/2014/main" id="{AB6FB984-95AB-4E38-AC3D-78AC18014D5B}"/>
                </a:ext>
              </a:extLst>
            </p:cNvPr>
            <p:cNvCxnSpPr>
              <a:cxnSpLocks/>
            </p:cNvCxnSpPr>
            <p:nvPr/>
          </p:nvCxnSpPr>
          <p:spPr>
            <a:xfrm>
              <a:off x="1979289" y="3410398"/>
              <a:ext cx="13811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id="{C49377EA-3A3E-4DA1-8119-E660B5358543}"/>
                </a:ext>
              </a:extLst>
            </p:cNvPr>
            <p:cNvCxnSpPr>
              <a:cxnSpLocks/>
            </p:cNvCxnSpPr>
            <p:nvPr/>
          </p:nvCxnSpPr>
          <p:spPr>
            <a:xfrm>
              <a:off x="4208139" y="3410398"/>
              <a:ext cx="13811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TextBox 149">
            <a:extLst>
              <a:ext uri="{FF2B5EF4-FFF2-40B4-BE49-F238E27FC236}">
                <a16:creationId xmlns:a16="http://schemas.microsoft.com/office/drawing/2014/main" id="{1D042DDF-1AFA-4E26-AAEC-1AE54BADA90E}"/>
              </a:ext>
            </a:extLst>
          </p:cNvPr>
          <p:cNvSpPr txBox="1"/>
          <p:nvPr/>
        </p:nvSpPr>
        <p:spPr>
          <a:xfrm>
            <a:off x="339228" y="4704038"/>
            <a:ext cx="2502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56FDB8C9-786A-49B9-B7E6-22215DBF5AE4}"/>
              </a:ext>
            </a:extLst>
          </p:cNvPr>
          <p:cNvSpPr txBox="1"/>
          <p:nvPr/>
        </p:nvSpPr>
        <p:spPr>
          <a:xfrm>
            <a:off x="3118558" y="4702020"/>
            <a:ext cx="2502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CA7288C4-4935-4EEA-9FA9-C3B10922DAC7}"/>
              </a:ext>
            </a:extLst>
          </p:cNvPr>
          <p:cNvSpPr txBox="1"/>
          <p:nvPr/>
        </p:nvSpPr>
        <p:spPr>
          <a:xfrm>
            <a:off x="312942" y="6733697"/>
            <a:ext cx="2502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7" name="그룹 176">
            <a:extLst>
              <a:ext uri="{FF2B5EF4-FFF2-40B4-BE49-F238E27FC236}">
                <a16:creationId xmlns:a16="http://schemas.microsoft.com/office/drawing/2014/main" id="{A429698A-B860-46AF-B48C-940BB564929A}"/>
              </a:ext>
            </a:extLst>
          </p:cNvPr>
          <p:cNvGrpSpPr/>
          <p:nvPr/>
        </p:nvGrpSpPr>
        <p:grpSpPr>
          <a:xfrm>
            <a:off x="3452006" y="7092533"/>
            <a:ext cx="1956863" cy="1758689"/>
            <a:chOff x="8221663" y="2136775"/>
            <a:chExt cx="2497137" cy="2184400"/>
          </a:xfrm>
        </p:grpSpPr>
        <p:graphicFrame>
          <p:nvGraphicFramePr>
            <p:cNvPr id="178" name="개체 177">
              <a:extLst>
                <a:ext uri="{FF2B5EF4-FFF2-40B4-BE49-F238E27FC236}">
                  <a16:creationId xmlns:a16="http://schemas.microsoft.com/office/drawing/2014/main" id="{EEE0EEAC-B13A-4860-8AEB-CC190D02948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8221663" y="2136775"/>
            <a:ext cx="2497137" cy="218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05" name="Prism Project" r:id="rId23" imgW="3456000" imgH="3024000" progId="Prism5.Document">
                    <p:embed/>
                  </p:oleObj>
                </mc:Choice>
                <mc:Fallback>
                  <p:oleObj name="Prism Project" r:id="rId23" imgW="3456000" imgH="3024000" progId="Prism5.Document">
                    <p:embed/>
                    <p:pic>
                      <p:nvPicPr>
                        <p:cNvPr id="178" name="개체 177">
                          <a:extLst>
                            <a:ext uri="{FF2B5EF4-FFF2-40B4-BE49-F238E27FC236}">
                              <a16:creationId xmlns:a16="http://schemas.microsoft.com/office/drawing/2014/main" id="{EEE0EEAC-B13A-4860-8AEB-CC190D02948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8221663" y="2136775"/>
                          <a:ext cx="2497137" cy="218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79" name="그룹 178">
              <a:extLst>
                <a:ext uri="{FF2B5EF4-FFF2-40B4-BE49-F238E27FC236}">
                  <a16:creationId xmlns:a16="http://schemas.microsoft.com/office/drawing/2014/main" id="{2695C402-FA66-4977-8341-3CA9D0950EE8}"/>
                </a:ext>
              </a:extLst>
            </p:cNvPr>
            <p:cNvGrpSpPr/>
            <p:nvPr/>
          </p:nvGrpSpPr>
          <p:grpSpPr>
            <a:xfrm>
              <a:off x="9169400" y="2511699"/>
              <a:ext cx="990600" cy="344049"/>
              <a:chOff x="9169400" y="2511699"/>
              <a:chExt cx="990600" cy="344049"/>
            </a:xfrm>
          </p:grpSpPr>
          <p:cxnSp>
            <p:nvCxnSpPr>
              <p:cNvPr id="180" name="직선 연결선 179">
                <a:extLst>
                  <a:ext uri="{FF2B5EF4-FFF2-40B4-BE49-F238E27FC236}">
                    <a16:creationId xmlns:a16="http://schemas.microsoft.com/office/drawing/2014/main" id="{E4B325C7-7EF2-4DEC-A039-78011CF5636E}"/>
                  </a:ext>
                </a:extLst>
              </p:cNvPr>
              <p:cNvCxnSpPr/>
              <p:nvPr/>
            </p:nvCxnSpPr>
            <p:spPr>
              <a:xfrm>
                <a:off x="9169400" y="2844800"/>
                <a:ext cx="990600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D8F695A3-A9E9-4650-B69F-EEE117A7C412}"/>
                  </a:ext>
                </a:extLst>
              </p:cNvPr>
              <p:cNvSpPr txBox="1"/>
              <p:nvPr/>
            </p:nvSpPr>
            <p:spPr>
              <a:xfrm>
                <a:off x="9418112" y="2511699"/>
                <a:ext cx="472938" cy="3440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200" b="1" dirty="0" err="1"/>
                  <a:t>n.s</a:t>
                </a:r>
                <a:endParaRPr lang="ko-KR" altLang="en-US" sz="1200" b="1" dirty="0"/>
              </a:p>
            </p:txBody>
          </p:sp>
        </p:grpSp>
      </p:grpSp>
      <p:sp>
        <p:nvSpPr>
          <p:cNvPr id="182" name="TextBox 181">
            <a:extLst>
              <a:ext uri="{FF2B5EF4-FFF2-40B4-BE49-F238E27FC236}">
                <a16:creationId xmlns:a16="http://schemas.microsoft.com/office/drawing/2014/main" id="{E9A78A0B-FBE2-43C2-8C9F-481E36203CF0}"/>
              </a:ext>
            </a:extLst>
          </p:cNvPr>
          <p:cNvSpPr txBox="1"/>
          <p:nvPr/>
        </p:nvSpPr>
        <p:spPr>
          <a:xfrm>
            <a:off x="3119958" y="6740833"/>
            <a:ext cx="5574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09235" y="2869689"/>
            <a:ext cx="3165108" cy="1763614"/>
            <a:chOff x="-4390194" y="2880424"/>
            <a:chExt cx="4421820" cy="2463862"/>
          </a:xfrm>
        </p:grpSpPr>
        <p:pic>
          <p:nvPicPr>
            <p:cNvPr id="91" name="그림 90"/>
            <p:cNvPicPr>
              <a:picLocks noChangeAspect="1"/>
            </p:cNvPicPr>
            <p:nvPr/>
          </p:nvPicPr>
          <p:blipFill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877" r="72061" b="14049"/>
            <a:stretch/>
          </p:blipFill>
          <p:spPr>
            <a:xfrm>
              <a:off x="-2176834" y="3155636"/>
              <a:ext cx="2208460" cy="2103685"/>
            </a:xfrm>
            <a:prstGeom prst="rect">
              <a:avLst/>
            </a:prstGeom>
          </p:spPr>
        </p:pic>
        <p:pic>
          <p:nvPicPr>
            <p:cNvPr id="95" name="그림 94"/>
            <p:cNvPicPr>
              <a:picLocks noChangeAspect="1"/>
            </p:cNvPicPr>
            <p:nvPr/>
          </p:nvPicPr>
          <p:blipFill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877" r="72061" b="14049"/>
            <a:stretch/>
          </p:blipFill>
          <p:spPr>
            <a:xfrm>
              <a:off x="-4390194" y="3155636"/>
              <a:ext cx="2208460" cy="2103685"/>
            </a:xfrm>
            <a:prstGeom prst="rect">
              <a:avLst/>
            </a:prstGeom>
          </p:spPr>
        </p:pic>
        <p:pic>
          <p:nvPicPr>
            <p:cNvPr id="96" name="그림 95"/>
            <p:cNvPicPr>
              <a:picLocks noChangeAspect="1"/>
            </p:cNvPicPr>
            <p:nvPr/>
          </p:nvPicPr>
          <p:blipFill rotWithShape="1">
            <a:blip r:embed="rId26" cstate="print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sharpenSoften amoun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04" t="71530" r="5453" b="4025"/>
            <a:stretch/>
          </p:blipFill>
          <p:spPr>
            <a:xfrm>
              <a:off x="-3867448" y="3189501"/>
              <a:ext cx="1681480" cy="1676400"/>
            </a:xfrm>
            <a:prstGeom prst="rect">
              <a:avLst/>
            </a:prstGeom>
          </p:spPr>
        </p:pic>
        <p:pic>
          <p:nvPicPr>
            <p:cNvPr id="109" name="그림 108"/>
            <p:cNvPicPr>
              <a:picLocks noChangeAspect="1"/>
            </p:cNvPicPr>
            <p:nvPr/>
          </p:nvPicPr>
          <p:blipFill rotWithShape="1">
            <a:blip r:embed="rId28" cstate="print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sharpenSoften amoun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22" t="71548" r="5858" b="3915"/>
            <a:stretch/>
          </p:blipFill>
          <p:spPr>
            <a:xfrm>
              <a:off x="-1663222" y="3183151"/>
              <a:ext cx="1674528" cy="1682750"/>
            </a:xfrm>
            <a:prstGeom prst="rect">
              <a:avLst/>
            </a:prstGeom>
          </p:spPr>
        </p:pic>
        <p:sp>
          <p:nvSpPr>
            <p:cNvPr id="110" name="TextBox 109"/>
            <p:cNvSpPr txBox="1"/>
            <p:nvPr/>
          </p:nvSpPr>
          <p:spPr>
            <a:xfrm>
              <a:off x="-3306600" y="2885752"/>
              <a:ext cx="537924" cy="343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-1111116" y="2880424"/>
              <a:ext cx="656614" cy="343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  <a:endParaRPr lang="ko-KR" altLang="en-US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 rot="16200000">
              <a:off x="-4549679" y="3767953"/>
              <a:ext cx="786506" cy="32248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Red     </a:t>
              </a:r>
              <a:endParaRPr lang="ko-KR" altLang="en-US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 rot="16200000">
              <a:off x="-2323060" y="3783983"/>
              <a:ext cx="741718" cy="32248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Red    </a:t>
              </a:r>
              <a:endParaRPr lang="ko-KR" altLang="en-US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-3399539" y="5021802"/>
              <a:ext cx="723800" cy="32248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Green</a:t>
              </a:r>
              <a:endParaRPr lang="ko-KR" altLang="en-US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-1199708" y="5012851"/>
              <a:ext cx="723800" cy="32248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Green</a:t>
              </a:r>
              <a:endParaRPr lang="ko-KR" altLang="en-US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430358" y="4855350"/>
            <a:ext cx="2569506" cy="1616245"/>
            <a:chOff x="430358" y="4855350"/>
            <a:chExt cx="2569506" cy="1616245"/>
          </a:xfrm>
        </p:grpSpPr>
        <p:sp>
          <p:nvSpPr>
            <p:cNvPr id="124" name="TextBox 123"/>
            <p:cNvSpPr txBox="1"/>
            <p:nvPr/>
          </p:nvSpPr>
          <p:spPr>
            <a:xfrm>
              <a:off x="430358" y="6020949"/>
              <a:ext cx="8128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</a:p>
          </p:txBody>
        </p:sp>
        <p:grpSp>
          <p:nvGrpSpPr>
            <p:cNvPr id="4" name="그룹 3"/>
            <p:cNvGrpSpPr/>
            <p:nvPr/>
          </p:nvGrpSpPr>
          <p:grpSpPr>
            <a:xfrm>
              <a:off x="469166" y="4855350"/>
              <a:ext cx="2530698" cy="1616245"/>
              <a:chOff x="469166" y="4855350"/>
              <a:chExt cx="2530698" cy="1616245"/>
            </a:xfrm>
          </p:grpSpPr>
          <p:grpSp>
            <p:nvGrpSpPr>
              <p:cNvPr id="3" name="그룹 2"/>
              <p:cNvGrpSpPr/>
              <p:nvPr/>
            </p:nvGrpSpPr>
            <p:grpSpPr>
              <a:xfrm>
                <a:off x="836758" y="5094261"/>
                <a:ext cx="2009257" cy="1377334"/>
                <a:chOff x="836758" y="5094261"/>
                <a:chExt cx="3492714" cy="2394236"/>
              </a:xfrm>
            </p:grpSpPr>
            <p:pic>
              <p:nvPicPr>
                <p:cNvPr id="116" name="Picture 11"/>
                <p:cNvPicPr>
                  <a:picLocks noChangeAspect="1"/>
                </p:cNvPicPr>
                <p:nvPr/>
              </p:nvPicPr>
              <p:blipFill>
                <a:blip r:embed="rId3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78854" y="5094261"/>
                  <a:ext cx="1150618" cy="1150618"/>
                </a:xfrm>
                <a:prstGeom prst="rect">
                  <a:avLst/>
                </a:prstGeom>
              </p:spPr>
            </p:pic>
            <p:pic>
              <p:nvPicPr>
                <p:cNvPr id="117" name="Picture 12"/>
                <p:cNvPicPr>
                  <a:picLocks noChangeAspect="1"/>
                </p:cNvPicPr>
                <p:nvPr/>
              </p:nvPicPr>
              <p:blipFill>
                <a:blip r:embed="rId3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7758" y="5094261"/>
                  <a:ext cx="1150618" cy="1150618"/>
                </a:xfrm>
                <a:prstGeom prst="rect">
                  <a:avLst/>
                </a:prstGeom>
              </p:spPr>
            </p:pic>
            <p:pic>
              <p:nvPicPr>
                <p:cNvPr id="118" name="Picture 13"/>
                <p:cNvPicPr>
                  <a:picLocks noChangeAspect="1"/>
                </p:cNvPicPr>
                <p:nvPr/>
              </p:nvPicPr>
              <p:blipFill>
                <a:blip r:embed="rId3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08307" y="5094261"/>
                  <a:ext cx="1150618" cy="1150618"/>
                </a:xfrm>
                <a:prstGeom prst="rect">
                  <a:avLst/>
                </a:prstGeom>
              </p:spPr>
            </p:pic>
            <p:pic>
              <p:nvPicPr>
                <p:cNvPr id="119" name="Picture 14"/>
                <p:cNvPicPr>
                  <a:picLocks noChangeAspect="1"/>
                </p:cNvPicPr>
                <p:nvPr/>
              </p:nvPicPr>
              <p:blipFill>
                <a:blip r:embed="rId3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78854" y="6337879"/>
                  <a:ext cx="1150618" cy="1150618"/>
                </a:xfrm>
                <a:prstGeom prst="rect">
                  <a:avLst/>
                </a:prstGeom>
              </p:spPr>
            </p:pic>
            <p:pic>
              <p:nvPicPr>
                <p:cNvPr id="120" name="Picture 15"/>
                <p:cNvPicPr>
                  <a:picLocks noChangeAspect="1"/>
                </p:cNvPicPr>
                <p:nvPr/>
              </p:nvPicPr>
              <p:blipFill>
                <a:blip r:embed="rId3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6758" y="6330403"/>
                  <a:ext cx="1150618" cy="1150618"/>
                </a:xfrm>
                <a:prstGeom prst="rect">
                  <a:avLst/>
                </a:prstGeom>
              </p:spPr>
            </p:pic>
            <p:pic>
              <p:nvPicPr>
                <p:cNvPr id="121" name="Picture 16"/>
                <p:cNvPicPr>
                  <a:picLocks noChangeAspect="1"/>
                </p:cNvPicPr>
                <p:nvPr/>
              </p:nvPicPr>
              <p:blipFill>
                <a:blip r:embed="rId3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08306" y="6330403"/>
                  <a:ext cx="1150618" cy="1150618"/>
                </a:xfrm>
                <a:prstGeom prst="rect">
                  <a:avLst/>
                </a:prstGeom>
              </p:spPr>
            </p:pic>
          </p:grpSp>
          <p:sp>
            <p:nvSpPr>
              <p:cNvPr id="123" name="TextBox 122"/>
              <p:cNvSpPr txBox="1"/>
              <p:nvPr/>
            </p:nvSpPr>
            <p:spPr>
              <a:xfrm>
                <a:off x="469166" y="5340482"/>
                <a:ext cx="8128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WT</a:t>
                </a:r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875566" y="4860032"/>
                <a:ext cx="8128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TMRE</a:t>
                </a: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1435191" y="4855350"/>
                <a:ext cx="89226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Lipid (CH</a:t>
                </a:r>
                <a:r>
                  <a:rPr lang="en-US" sz="1000" b="1" baseline="-2500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r>
                  <a:rPr lang="en-US" sz="1000" b="1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2187064" y="4860032"/>
                <a:ext cx="8128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Merged</a:t>
                </a:r>
              </a:p>
            </p:txBody>
          </p:sp>
        </p:grpSp>
      </p:grpSp>
      <p:grpSp>
        <p:nvGrpSpPr>
          <p:cNvPr id="6" name="그룹 5"/>
          <p:cNvGrpSpPr/>
          <p:nvPr/>
        </p:nvGrpSpPr>
        <p:grpSpPr>
          <a:xfrm>
            <a:off x="3103399" y="4836150"/>
            <a:ext cx="3220571" cy="1631144"/>
            <a:chOff x="6505562" y="-182193"/>
            <a:chExt cx="6059840" cy="3069168"/>
          </a:xfrm>
        </p:grpSpPr>
        <p:pic>
          <p:nvPicPr>
            <p:cNvPr id="128" name="Picture 4"/>
            <p:cNvPicPr preferRelativeResize="0">
              <a:picLocks/>
            </p:cNvPicPr>
            <p:nvPr/>
          </p:nvPicPr>
          <p:blipFill rotWithShape="1">
            <a:blip r:embed="rId36" cstate="print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19" t="10407" r="10134" b="33987"/>
            <a:stretch/>
          </p:blipFill>
          <p:spPr>
            <a:xfrm>
              <a:off x="9933362" y="1590975"/>
              <a:ext cx="1296000" cy="1296000"/>
            </a:xfrm>
            <a:prstGeom prst="rect">
              <a:avLst/>
            </a:prstGeom>
          </p:spPr>
        </p:pic>
        <p:pic>
          <p:nvPicPr>
            <p:cNvPr id="129" name="Picture 5"/>
            <p:cNvPicPr preferRelativeResize="0">
              <a:picLocks/>
            </p:cNvPicPr>
            <p:nvPr/>
          </p:nvPicPr>
          <p:blipFill rotWithShape="1">
            <a:blip r:embed="rId38" cstate="print">
              <a:extLst>
                <a:ext uri="{BEBA8EAE-BF5A-486C-A8C5-ECC9F3942E4B}">
                  <a14:imgProps xmlns:a14="http://schemas.microsoft.com/office/drawing/2010/main">
                    <a14:imgLayer r:embed="rId39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72" t="10183" r="11778" b="34436"/>
            <a:stretch/>
          </p:blipFill>
          <p:spPr>
            <a:xfrm>
              <a:off x="8597322" y="1590975"/>
              <a:ext cx="1296000" cy="1296000"/>
            </a:xfrm>
            <a:prstGeom prst="rect">
              <a:avLst/>
            </a:prstGeom>
          </p:spPr>
        </p:pic>
        <p:pic>
          <p:nvPicPr>
            <p:cNvPr id="130" name="Picture 6"/>
            <p:cNvPicPr preferRelativeResize="0">
              <a:picLocks/>
            </p:cNvPicPr>
            <p:nvPr/>
          </p:nvPicPr>
          <p:blipFill rotWithShape="1">
            <a:blip r:embed="rId40" cstate="print">
              <a:extLst>
                <a:ext uri="{BEBA8EAE-BF5A-486C-A8C5-ECC9F3942E4B}">
                  <a14:imgProps xmlns:a14="http://schemas.microsoft.com/office/drawing/2010/main">
                    <a14:imgLayer r:embed="rId41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73" t="9958" r="12077" b="33763"/>
            <a:stretch/>
          </p:blipFill>
          <p:spPr>
            <a:xfrm>
              <a:off x="7261282" y="1590975"/>
              <a:ext cx="1296000" cy="1296000"/>
            </a:xfrm>
            <a:prstGeom prst="rect">
              <a:avLst/>
            </a:prstGeom>
          </p:spPr>
        </p:pic>
        <p:pic>
          <p:nvPicPr>
            <p:cNvPr id="183" name="Picture 7"/>
            <p:cNvPicPr preferRelativeResize="0">
              <a:picLocks/>
            </p:cNvPicPr>
            <p:nvPr/>
          </p:nvPicPr>
          <p:blipFill rotWithShape="1"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39" t="23306" r="386" b="13689"/>
            <a:stretch/>
          </p:blipFill>
          <p:spPr>
            <a:xfrm>
              <a:off x="11269402" y="214296"/>
              <a:ext cx="1296000" cy="1296000"/>
            </a:xfrm>
            <a:prstGeom prst="rect">
              <a:avLst/>
            </a:prstGeom>
          </p:spPr>
        </p:pic>
        <p:pic>
          <p:nvPicPr>
            <p:cNvPr id="184" name="Picture 8"/>
            <p:cNvPicPr preferRelativeResize="0">
              <a:picLocks/>
            </p:cNvPicPr>
            <p:nvPr/>
          </p:nvPicPr>
          <p:blipFill rotWithShape="1">
            <a:blip r:embed="rId43" cstate="print">
              <a:extLst>
                <a:ext uri="{BEBA8EAE-BF5A-486C-A8C5-ECC9F3942E4B}">
                  <a14:imgProps xmlns:a14="http://schemas.microsoft.com/office/drawing/2010/main">
                    <a14:imgLayer r:embed="rId44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66" t="22409" r="118" b="9429"/>
            <a:stretch/>
          </p:blipFill>
          <p:spPr>
            <a:xfrm>
              <a:off x="8597322" y="214296"/>
              <a:ext cx="1296000" cy="1296000"/>
            </a:xfrm>
            <a:prstGeom prst="rect">
              <a:avLst/>
            </a:prstGeom>
          </p:spPr>
        </p:pic>
        <p:pic>
          <p:nvPicPr>
            <p:cNvPr id="185" name="Picture 9"/>
            <p:cNvPicPr preferRelativeResize="0">
              <a:picLocks/>
            </p:cNvPicPr>
            <p:nvPr/>
          </p:nvPicPr>
          <p:blipFill rotWithShape="1">
            <a:blip r:embed="rId45" cstate="print">
              <a:extLst>
                <a:ext uri="{BEBA8EAE-BF5A-486C-A8C5-ECC9F3942E4B}">
                  <a14:imgProps xmlns:a14="http://schemas.microsoft.com/office/drawing/2010/main">
                    <a14:imgLayer r:embed="rId46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43" t="25100" r="1090" b="13241"/>
            <a:stretch/>
          </p:blipFill>
          <p:spPr>
            <a:xfrm>
              <a:off x="7261282" y="214296"/>
              <a:ext cx="1296000" cy="1296000"/>
            </a:xfrm>
            <a:prstGeom prst="rect">
              <a:avLst/>
            </a:prstGeom>
          </p:spPr>
        </p:pic>
        <p:pic>
          <p:nvPicPr>
            <p:cNvPr id="186" name="Picture 10"/>
            <p:cNvPicPr preferRelativeResize="0">
              <a:picLocks/>
            </p:cNvPicPr>
            <p:nvPr/>
          </p:nvPicPr>
          <p:blipFill rotWithShape="1">
            <a:blip r:embed="rId47" cstate="print">
              <a:extLst>
                <a:ext uri="{BEBA8EAE-BF5A-486C-A8C5-ECC9F3942E4B}">
                  <a14:imgProps xmlns:a14="http://schemas.microsoft.com/office/drawing/2010/main">
                    <a14:imgLayer r:embed="rId48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97" t="26446" r="492" b="13913"/>
            <a:stretch/>
          </p:blipFill>
          <p:spPr>
            <a:xfrm>
              <a:off x="9933362" y="214296"/>
              <a:ext cx="1296000" cy="1296000"/>
            </a:xfrm>
            <a:prstGeom prst="rect">
              <a:avLst/>
            </a:prstGeom>
          </p:spPr>
        </p:pic>
        <p:pic>
          <p:nvPicPr>
            <p:cNvPr id="187" name="Picture 3"/>
            <p:cNvPicPr preferRelativeResize="0">
              <a:picLocks/>
            </p:cNvPicPr>
            <p:nvPr/>
          </p:nvPicPr>
          <p:blipFill rotWithShape="1">
            <a:blip r:embed="rId49" cstate="print">
              <a:extLst>
                <a:ext uri="{BEBA8EAE-BF5A-486C-A8C5-ECC9F3942E4B}">
                  <a14:imgProps xmlns:a14="http://schemas.microsoft.com/office/drawing/2010/main">
                    <a14:imgLayer r:embed="rId50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70" t="11080" r="10955" b="33315"/>
            <a:stretch/>
          </p:blipFill>
          <p:spPr>
            <a:xfrm>
              <a:off x="11269402" y="1590975"/>
              <a:ext cx="1296000" cy="1296000"/>
            </a:xfrm>
            <a:prstGeom prst="rect">
              <a:avLst/>
            </a:prstGeom>
          </p:spPr>
        </p:pic>
        <p:sp>
          <p:nvSpPr>
            <p:cNvPr id="188" name="TextBox 187"/>
            <p:cNvSpPr txBox="1"/>
            <p:nvPr/>
          </p:nvSpPr>
          <p:spPr>
            <a:xfrm>
              <a:off x="7482336" y="-166301"/>
              <a:ext cx="1061699" cy="477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JC-1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8823822" y="-166301"/>
              <a:ext cx="894526" cy="47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JC-1</a:t>
              </a:r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9780464" y="-173957"/>
              <a:ext cx="1637521" cy="477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Lipid (CH</a:t>
              </a:r>
              <a:r>
                <a:rPr lang="en-US" sz="1000" b="1" baseline="-250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10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11370011" y="-182193"/>
              <a:ext cx="1195391" cy="477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Merged</a:t>
              </a: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6601676" y="737298"/>
              <a:ext cx="817247" cy="477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6505562" y="2065372"/>
              <a:ext cx="997630" cy="477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AKO</a:t>
              </a:r>
            </a:p>
          </p:txBody>
        </p:sp>
      </p:grpSp>
      <p:cxnSp>
        <p:nvCxnSpPr>
          <p:cNvPr id="97" name="직선 연결선 96">
            <a:extLst>
              <a:ext uri="{FF2B5EF4-FFF2-40B4-BE49-F238E27FC236}">
                <a16:creationId xmlns:a16="http://schemas.microsoft.com/office/drawing/2014/main" id="{26A69C6E-3AF8-41F0-933D-0C78110D75F6}"/>
              </a:ext>
            </a:extLst>
          </p:cNvPr>
          <p:cNvCxnSpPr/>
          <p:nvPr/>
        </p:nvCxnSpPr>
        <p:spPr>
          <a:xfrm>
            <a:off x="4653136" y="1764000"/>
            <a:ext cx="105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연결선 97">
            <a:extLst>
              <a:ext uri="{FF2B5EF4-FFF2-40B4-BE49-F238E27FC236}">
                <a16:creationId xmlns:a16="http://schemas.microsoft.com/office/drawing/2014/main" id="{B50B56E2-E300-4DB2-A736-ACE4CF97A3CD}"/>
              </a:ext>
            </a:extLst>
          </p:cNvPr>
          <p:cNvCxnSpPr/>
          <p:nvPr/>
        </p:nvCxnSpPr>
        <p:spPr>
          <a:xfrm>
            <a:off x="3622517" y="1763688"/>
            <a:ext cx="105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연결선 98">
            <a:extLst>
              <a:ext uri="{FF2B5EF4-FFF2-40B4-BE49-F238E27FC236}">
                <a16:creationId xmlns:a16="http://schemas.microsoft.com/office/drawing/2014/main" id="{D07F5E9F-DBD5-4A31-9A0A-408BFFAEAF09}"/>
              </a:ext>
            </a:extLst>
          </p:cNvPr>
          <p:cNvCxnSpPr/>
          <p:nvPr/>
        </p:nvCxnSpPr>
        <p:spPr>
          <a:xfrm>
            <a:off x="2590423" y="1763688"/>
            <a:ext cx="105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직선 연결선 99">
            <a:extLst>
              <a:ext uri="{FF2B5EF4-FFF2-40B4-BE49-F238E27FC236}">
                <a16:creationId xmlns:a16="http://schemas.microsoft.com/office/drawing/2014/main" id="{B902E479-9D21-46D5-ACCF-D538A50BAE41}"/>
              </a:ext>
            </a:extLst>
          </p:cNvPr>
          <p:cNvCxnSpPr/>
          <p:nvPr/>
        </p:nvCxnSpPr>
        <p:spPr>
          <a:xfrm>
            <a:off x="1558218" y="1763688"/>
            <a:ext cx="105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직선 연결선 100">
            <a:extLst>
              <a:ext uri="{FF2B5EF4-FFF2-40B4-BE49-F238E27FC236}">
                <a16:creationId xmlns:a16="http://schemas.microsoft.com/office/drawing/2014/main" id="{A402FA1D-620E-42FC-AB76-4D4198BFF4CE}"/>
              </a:ext>
            </a:extLst>
          </p:cNvPr>
          <p:cNvCxnSpPr/>
          <p:nvPr/>
        </p:nvCxnSpPr>
        <p:spPr>
          <a:xfrm>
            <a:off x="4653136" y="2732400"/>
            <a:ext cx="105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연결선 101">
            <a:extLst>
              <a:ext uri="{FF2B5EF4-FFF2-40B4-BE49-F238E27FC236}">
                <a16:creationId xmlns:a16="http://schemas.microsoft.com/office/drawing/2014/main" id="{B5B404A0-C81C-4A76-924D-995968206D55}"/>
              </a:ext>
            </a:extLst>
          </p:cNvPr>
          <p:cNvCxnSpPr/>
          <p:nvPr/>
        </p:nvCxnSpPr>
        <p:spPr>
          <a:xfrm>
            <a:off x="3613689" y="2732400"/>
            <a:ext cx="105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직선 연결선 102">
            <a:extLst>
              <a:ext uri="{FF2B5EF4-FFF2-40B4-BE49-F238E27FC236}">
                <a16:creationId xmlns:a16="http://schemas.microsoft.com/office/drawing/2014/main" id="{80D6531E-8FB5-4564-BCE5-5E3D59538DC2}"/>
              </a:ext>
            </a:extLst>
          </p:cNvPr>
          <p:cNvCxnSpPr/>
          <p:nvPr/>
        </p:nvCxnSpPr>
        <p:spPr>
          <a:xfrm>
            <a:off x="2586783" y="2724775"/>
            <a:ext cx="105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직선 연결선 103">
            <a:extLst>
              <a:ext uri="{FF2B5EF4-FFF2-40B4-BE49-F238E27FC236}">
                <a16:creationId xmlns:a16="http://schemas.microsoft.com/office/drawing/2014/main" id="{EFADE589-E0E2-4545-A4CF-BA0214867F1E}"/>
              </a:ext>
            </a:extLst>
          </p:cNvPr>
          <p:cNvCxnSpPr/>
          <p:nvPr/>
        </p:nvCxnSpPr>
        <p:spPr>
          <a:xfrm>
            <a:off x="1558218" y="2733025"/>
            <a:ext cx="105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직선 연결선 104">
            <a:extLst>
              <a:ext uri="{FF2B5EF4-FFF2-40B4-BE49-F238E27FC236}">
                <a16:creationId xmlns:a16="http://schemas.microsoft.com/office/drawing/2014/main" id="{579C5BC2-F8A1-4CCE-AB74-002B55A2E5D9}"/>
              </a:ext>
            </a:extLst>
          </p:cNvPr>
          <p:cNvCxnSpPr/>
          <p:nvPr/>
        </p:nvCxnSpPr>
        <p:spPr>
          <a:xfrm>
            <a:off x="1386000" y="5724128"/>
            <a:ext cx="9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직선 연결선 105">
            <a:extLst>
              <a:ext uri="{FF2B5EF4-FFF2-40B4-BE49-F238E27FC236}">
                <a16:creationId xmlns:a16="http://schemas.microsoft.com/office/drawing/2014/main" id="{B3FE95F2-32EF-4246-B1F9-A0F9440B71C8}"/>
              </a:ext>
            </a:extLst>
          </p:cNvPr>
          <p:cNvCxnSpPr/>
          <p:nvPr/>
        </p:nvCxnSpPr>
        <p:spPr>
          <a:xfrm>
            <a:off x="2060848" y="5724128"/>
            <a:ext cx="9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직선 연결선 106">
            <a:extLst>
              <a:ext uri="{FF2B5EF4-FFF2-40B4-BE49-F238E27FC236}">
                <a16:creationId xmlns:a16="http://schemas.microsoft.com/office/drawing/2014/main" id="{2A5FA97E-DFDC-4AA7-B51B-5406E51A44EE}"/>
              </a:ext>
            </a:extLst>
          </p:cNvPr>
          <p:cNvCxnSpPr/>
          <p:nvPr/>
        </p:nvCxnSpPr>
        <p:spPr>
          <a:xfrm>
            <a:off x="2728686" y="5724128"/>
            <a:ext cx="9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직선 연결선 107">
            <a:extLst>
              <a:ext uri="{FF2B5EF4-FFF2-40B4-BE49-F238E27FC236}">
                <a16:creationId xmlns:a16="http://schemas.microsoft.com/office/drawing/2014/main" id="{897D1225-7BE3-49AE-945F-6CCD5A47344A}"/>
              </a:ext>
            </a:extLst>
          </p:cNvPr>
          <p:cNvCxnSpPr/>
          <p:nvPr/>
        </p:nvCxnSpPr>
        <p:spPr>
          <a:xfrm>
            <a:off x="4005064" y="5706000"/>
            <a:ext cx="1688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직선 연결선 121">
            <a:extLst>
              <a:ext uri="{FF2B5EF4-FFF2-40B4-BE49-F238E27FC236}">
                <a16:creationId xmlns:a16="http://schemas.microsoft.com/office/drawing/2014/main" id="{6A4DE72D-0532-407C-B807-A9A39D191B5A}"/>
              </a:ext>
            </a:extLst>
          </p:cNvPr>
          <p:cNvCxnSpPr/>
          <p:nvPr/>
        </p:nvCxnSpPr>
        <p:spPr>
          <a:xfrm>
            <a:off x="4712722" y="5709700"/>
            <a:ext cx="1688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직선 연결선 130">
            <a:extLst>
              <a:ext uri="{FF2B5EF4-FFF2-40B4-BE49-F238E27FC236}">
                <a16:creationId xmlns:a16="http://schemas.microsoft.com/office/drawing/2014/main" id="{6CD80388-910E-465D-9FCC-B0FF60FB1210}"/>
              </a:ext>
            </a:extLst>
          </p:cNvPr>
          <p:cNvCxnSpPr/>
          <p:nvPr/>
        </p:nvCxnSpPr>
        <p:spPr>
          <a:xfrm>
            <a:off x="5418000" y="5709600"/>
            <a:ext cx="1688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직선 연결선 131">
            <a:extLst>
              <a:ext uri="{FF2B5EF4-FFF2-40B4-BE49-F238E27FC236}">
                <a16:creationId xmlns:a16="http://schemas.microsoft.com/office/drawing/2014/main" id="{93AFEE05-42B7-44A1-BDE1-168BA26AA1C2}"/>
              </a:ext>
            </a:extLst>
          </p:cNvPr>
          <p:cNvCxnSpPr/>
          <p:nvPr/>
        </p:nvCxnSpPr>
        <p:spPr>
          <a:xfrm>
            <a:off x="6130800" y="5709600"/>
            <a:ext cx="1688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직선 연결선 152">
            <a:extLst>
              <a:ext uri="{FF2B5EF4-FFF2-40B4-BE49-F238E27FC236}">
                <a16:creationId xmlns:a16="http://schemas.microsoft.com/office/drawing/2014/main" id="{9FED291B-89D6-4133-97D0-504522EB07E4}"/>
              </a:ext>
            </a:extLst>
          </p:cNvPr>
          <p:cNvCxnSpPr/>
          <p:nvPr/>
        </p:nvCxnSpPr>
        <p:spPr>
          <a:xfrm>
            <a:off x="2728686" y="6444208"/>
            <a:ext cx="9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직선 연결선 153">
            <a:extLst>
              <a:ext uri="{FF2B5EF4-FFF2-40B4-BE49-F238E27FC236}">
                <a16:creationId xmlns:a16="http://schemas.microsoft.com/office/drawing/2014/main" id="{0BA1BC1C-9E72-4635-8185-FAC561281B34}"/>
              </a:ext>
            </a:extLst>
          </p:cNvPr>
          <p:cNvCxnSpPr/>
          <p:nvPr/>
        </p:nvCxnSpPr>
        <p:spPr>
          <a:xfrm>
            <a:off x="2060848" y="6444208"/>
            <a:ext cx="9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직선 연결선 154">
            <a:extLst>
              <a:ext uri="{FF2B5EF4-FFF2-40B4-BE49-F238E27FC236}">
                <a16:creationId xmlns:a16="http://schemas.microsoft.com/office/drawing/2014/main" id="{CBE6CD88-C77C-46CB-B1E0-F076AFCB2B18}"/>
              </a:ext>
            </a:extLst>
          </p:cNvPr>
          <p:cNvCxnSpPr/>
          <p:nvPr/>
        </p:nvCxnSpPr>
        <p:spPr>
          <a:xfrm>
            <a:off x="1386000" y="6444208"/>
            <a:ext cx="9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직선 연결선 155">
            <a:extLst>
              <a:ext uri="{FF2B5EF4-FFF2-40B4-BE49-F238E27FC236}">
                <a16:creationId xmlns:a16="http://schemas.microsoft.com/office/drawing/2014/main" id="{6BA34DBC-0BD0-44C8-923C-491A3089AEF9}"/>
              </a:ext>
            </a:extLst>
          </p:cNvPr>
          <p:cNvCxnSpPr/>
          <p:nvPr/>
        </p:nvCxnSpPr>
        <p:spPr>
          <a:xfrm>
            <a:off x="4005064" y="6440400"/>
            <a:ext cx="1688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직선 연결선 156">
            <a:extLst>
              <a:ext uri="{FF2B5EF4-FFF2-40B4-BE49-F238E27FC236}">
                <a16:creationId xmlns:a16="http://schemas.microsoft.com/office/drawing/2014/main" id="{A3CEB5AD-16D5-46D0-AF88-AEA2185FDCF4}"/>
              </a:ext>
            </a:extLst>
          </p:cNvPr>
          <p:cNvCxnSpPr/>
          <p:nvPr/>
        </p:nvCxnSpPr>
        <p:spPr>
          <a:xfrm>
            <a:off x="4712722" y="6440400"/>
            <a:ext cx="1688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직선 연결선 157">
            <a:extLst>
              <a:ext uri="{FF2B5EF4-FFF2-40B4-BE49-F238E27FC236}">
                <a16:creationId xmlns:a16="http://schemas.microsoft.com/office/drawing/2014/main" id="{8EA84273-89B0-4682-AB5D-B84F5FF03169}"/>
              </a:ext>
            </a:extLst>
          </p:cNvPr>
          <p:cNvCxnSpPr/>
          <p:nvPr/>
        </p:nvCxnSpPr>
        <p:spPr>
          <a:xfrm>
            <a:off x="5418000" y="6441900"/>
            <a:ext cx="1688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직선 연결선 158">
            <a:extLst>
              <a:ext uri="{FF2B5EF4-FFF2-40B4-BE49-F238E27FC236}">
                <a16:creationId xmlns:a16="http://schemas.microsoft.com/office/drawing/2014/main" id="{06BD5EA5-2B91-49AE-9804-E4A44D8696C3}"/>
              </a:ext>
            </a:extLst>
          </p:cNvPr>
          <p:cNvCxnSpPr/>
          <p:nvPr/>
        </p:nvCxnSpPr>
        <p:spPr>
          <a:xfrm>
            <a:off x="6130800" y="6440400"/>
            <a:ext cx="1688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895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75482</TotalTime>
  <Words>633</Words>
  <Application>Microsoft Office PowerPoint</Application>
  <PresentationFormat>화면 슬라이드 쇼(4:3)</PresentationFormat>
  <Paragraphs>410</Paragraphs>
  <Slides>5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3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Arial</vt:lpstr>
      <vt:lpstr>Calibri</vt:lpstr>
      <vt:lpstr>Cambria Math</vt:lpstr>
      <vt:lpstr>Times New Roman</vt:lpstr>
      <vt:lpstr>Office 테마</vt:lpstr>
      <vt:lpstr>Prism 5</vt:lpstr>
      <vt:lpstr>Prism Project</vt:lpstr>
      <vt:lpstr>Prism 7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</dc:creator>
  <cp:lastModifiedBy>Song Sam</cp:lastModifiedBy>
  <cp:revision>931</cp:revision>
  <cp:lastPrinted>2020-06-30T01:38:06Z</cp:lastPrinted>
  <dcterms:created xsi:type="dcterms:W3CDTF">2019-02-26T04:05:17Z</dcterms:created>
  <dcterms:modified xsi:type="dcterms:W3CDTF">2020-09-13T05:39:16Z</dcterms:modified>
</cp:coreProperties>
</file>