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notesMasterIdLst>
    <p:notesMasterId r:id="rId10"/>
  </p:notesMasterIdLst>
  <p:sldIdLst>
    <p:sldId id="308" r:id="rId2"/>
    <p:sldId id="321" r:id="rId3"/>
    <p:sldId id="305" r:id="rId4"/>
    <p:sldId id="296" r:id="rId5"/>
    <p:sldId id="298" r:id="rId6"/>
    <p:sldId id="289" r:id="rId7"/>
    <p:sldId id="335" r:id="rId8"/>
    <p:sldId id="268" r:id="rId9"/>
  </p:sldIdLst>
  <p:sldSz cx="9144000" cy="6858000" type="screen4x3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226"/>
    <p:restoredTop sz="87907"/>
  </p:normalViewPr>
  <p:slideViewPr>
    <p:cSldViewPr snapToGrid="0" snapToObjects="1">
      <p:cViewPr>
        <p:scale>
          <a:sx n="142" d="100"/>
          <a:sy n="142" d="100"/>
        </p:scale>
        <p:origin x="208" y="-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443056-929F-B14F-AD46-6C0BEF28D646}" type="datetimeFigureOut">
              <a:rPr lang="en-US" smtClean="0"/>
              <a:t>7/10/20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6A748B-9CE5-354C-9949-75ECF92943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749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6A748B-9CE5-354C-9949-75ECF929436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4494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6A748B-9CE5-354C-9949-75ECF929436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2794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6A748B-9CE5-354C-9949-75ECF929436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8000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6A748B-9CE5-354C-9949-75ECF929436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640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6A748B-9CE5-354C-9949-75ECF929436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2015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6A748B-9CE5-354C-9949-75ECF929436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6345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6A748B-9CE5-354C-9949-75ECF929436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9784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AE9C8-E8DD-364A-AE34-A0ACD5188663}" type="datetimeFigureOut">
              <a:rPr lang="en-US" smtClean="0"/>
              <a:t>7/10/20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D7E2-2580-F643-BE29-AFF2751FE6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006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AE9C8-E8DD-364A-AE34-A0ACD5188663}" type="datetimeFigureOut">
              <a:rPr lang="en-US" smtClean="0"/>
              <a:t>7/10/20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D7E2-2580-F643-BE29-AFF2751FE6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276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AE9C8-E8DD-364A-AE34-A0ACD5188663}" type="datetimeFigureOut">
              <a:rPr lang="en-US" smtClean="0"/>
              <a:t>7/10/20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D7E2-2580-F643-BE29-AFF2751FE6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940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AE9C8-E8DD-364A-AE34-A0ACD5188663}" type="datetimeFigureOut">
              <a:rPr lang="en-US" smtClean="0"/>
              <a:t>7/10/20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D7E2-2580-F643-BE29-AFF2751FE6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686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AE9C8-E8DD-364A-AE34-A0ACD5188663}" type="datetimeFigureOut">
              <a:rPr lang="en-US" smtClean="0"/>
              <a:t>7/10/20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D7E2-2580-F643-BE29-AFF2751FE6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052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AE9C8-E8DD-364A-AE34-A0ACD5188663}" type="datetimeFigureOut">
              <a:rPr lang="en-US" smtClean="0"/>
              <a:t>7/10/20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D7E2-2580-F643-BE29-AFF2751FE6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246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AE9C8-E8DD-364A-AE34-A0ACD5188663}" type="datetimeFigureOut">
              <a:rPr lang="en-US" smtClean="0"/>
              <a:t>7/10/20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D7E2-2580-F643-BE29-AFF2751FE6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2433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AE9C8-E8DD-364A-AE34-A0ACD5188663}" type="datetimeFigureOut">
              <a:rPr lang="en-US" smtClean="0"/>
              <a:t>7/10/20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D7E2-2580-F643-BE29-AFF2751FE6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441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AE9C8-E8DD-364A-AE34-A0ACD5188663}" type="datetimeFigureOut">
              <a:rPr lang="en-US" smtClean="0"/>
              <a:t>7/10/20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D7E2-2580-F643-BE29-AFF2751FE6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830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AE9C8-E8DD-364A-AE34-A0ACD5188663}" type="datetimeFigureOut">
              <a:rPr lang="en-US" smtClean="0"/>
              <a:t>7/10/20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D7E2-2580-F643-BE29-AFF2751FE6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657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AE9C8-E8DD-364A-AE34-A0ACD5188663}" type="datetimeFigureOut">
              <a:rPr lang="en-US" smtClean="0"/>
              <a:t>7/10/20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4D7E2-2580-F643-BE29-AFF2751FE6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428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AAE9C8-E8DD-364A-AE34-A0ACD5188663}" type="datetimeFigureOut">
              <a:rPr lang="en-US" smtClean="0"/>
              <a:t>7/10/20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A4D7E2-2580-F643-BE29-AFF2751FE6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87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7" Type="http://schemas.openxmlformats.org/officeDocument/2006/relationships/image" Target="../media/image13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emf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microsoft.com/office/2007/relationships/hdphoto" Target="../media/hdphoto1.wdp"/><Relationship Id="rId18" Type="http://schemas.openxmlformats.org/officeDocument/2006/relationships/image" Target="../media/image26.png"/><Relationship Id="rId26" Type="http://schemas.openxmlformats.org/officeDocument/2006/relationships/image" Target="../media/image30.png"/><Relationship Id="rId3" Type="http://schemas.openxmlformats.org/officeDocument/2006/relationships/image" Target="../media/image14.jpeg"/><Relationship Id="rId21" Type="http://schemas.microsoft.com/office/2007/relationships/hdphoto" Target="../media/hdphoto5.wdp"/><Relationship Id="rId7" Type="http://schemas.openxmlformats.org/officeDocument/2006/relationships/image" Target="../media/image18.jpeg"/><Relationship Id="rId12" Type="http://schemas.openxmlformats.org/officeDocument/2006/relationships/image" Target="../media/image23.png"/><Relationship Id="rId17" Type="http://schemas.microsoft.com/office/2007/relationships/hdphoto" Target="../media/hdphoto3.wdp"/><Relationship Id="rId25" Type="http://schemas.microsoft.com/office/2007/relationships/hdphoto" Target="../media/hdphoto7.wdp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5.png"/><Relationship Id="rId20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11" Type="http://schemas.openxmlformats.org/officeDocument/2006/relationships/image" Target="../media/image22.emf"/><Relationship Id="rId24" Type="http://schemas.openxmlformats.org/officeDocument/2006/relationships/image" Target="../media/image29.png"/><Relationship Id="rId5" Type="http://schemas.openxmlformats.org/officeDocument/2006/relationships/image" Target="../media/image16.jpeg"/><Relationship Id="rId15" Type="http://schemas.microsoft.com/office/2007/relationships/hdphoto" Target="../media/hdphoto2.wdp"/><Relationship Id="rId23" Type="http://schemas.microsoft.com/office/2007/relationships/hdphoto" Target="../media/hdphoto6.wdp"/><Relationship Id="rId10" Type="http://schemas.openxmlformats.org/officeDocument/2006/relationships/image" Target="../media/image21.jpeg"/><Relationship Id="rId19" Type="http://schemas.microsoft.com/office/2007/relationships/hdphoto" Target="../media/hdphoto4.wdp"/><Relationship Id="rId4" Type="http://schemas.openxmlformats.org/officeDocument/2006/relationships/image" Target="../media/image15.jpeg"/><Relationship Id="rId9" Type="http://schemas.openxmlformats.org/officeDocument/2006/relationships/image" Target="../media/image20.jpeg"/><Relationship Id="rId14" Type="http://schemas.openxmlformats.org/officeDocument/2006/relationships/image" Target="../media/image24.png"/><Relationship Id="rId22" Type="http://schemas.openxmlformats.org/officeDocument/2006/relationships/image" Target="../media/image28.png"/><Relationship Id="rId27" Type="http://schemas.microsoft.com/office/2007/relationships/hdphoto" Target="../media/hdphoto8.wdp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13" Type="http://schemas.openxmlformats.org/officeDocument/2006/relationships/image" Target="../media/image37.emf"/><Relationship Id="rId18" Type="http://schemas.openxmlformats.org/officeDocument/2006/relationships/image" Target="../media/image42.emf"/><Relationship Id="rId3" Type="http://schemas.openxmlformats.org/officeDocument/2006/relationships/image" Target="../media/image31.emf"/><Relationship Id="rId7" Type="http://schemas.openxmlformats.org/officeDocument/2006/relationships/image" Target="../media/image34.png"/><Relationship Id="rId12" Type="http://schemas.microsoft.com/office/2007/relationships/hdphoto" Target="../media/hdphoto12.wdp"/><Relationship Id="rId17" Type="http://schemas.openxmlformats.org/officeDocument/2006/relationships/image" Target="../media/image41.emf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40.emf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11" Type="http://schemas.openxmlformats.org/officeDocument/2006/relationships/image" Target="../media/image36.png"/><Relationship Id="rId5" Type="http://schemas.openxmlformats.org/officeDocument/2006/relationships/image" Target="../media/image33.png"/><Relationship Id="rId15" Type="http://schemas.openxmlformats.org/officeDocument/2006/relationships/image" Target="../media/image39.emf"/><Relationship Id="rId10" Type="http://schemas.microsoft.com/office/2007/relationships/hdphoto" Target="../media/hdphoto11.wdp"/><Relationship Id="rId4" Type="http://schemas.openxmlformats.org/officeDocument/2006/relationships/image" Target="../media/image32.emf"/><Relationship Id="rId9" Type="http://schemas.openxmlformats.org/officeDocument/2006/relationships/image" Target="../media/image35.png"/><Relationship Id="rId14" Type="http://schemas.openxmlformats.org/officeDocument/2006/relationships/image" Target="../media/image38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emf"/><Relationship Id="rId5" Type="http://schemas.openxmlformats.org/officeDocument/2006/relationships/image" Target="../media/image45.emf"/><Relationship Id="rId4" Type="http://schemas.openxmlformats.org/officeDocument/2006/relationships/image" Target="../media/image44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emf"/><Relationship Id="rId3" Type="http://schemas.openxmlformats.org/officeDocument/2006/relationships/image" Target="../media/image47.emf"/><Relationship Id="rId7" Type="http://schemas.microsoft.com/office/2007/relationships/hdphoto" Target="../media/hdphoto14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microsoft.com/office/2007/relationships/hdphoto" Target="../media/hdphoto13.wdp"/><Relationship Id="rId4" Type="http://schemas.openxmlformats.org/officeDocument/2006/relationships/image" Target="../media/image4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emf"/><Relationship Id="rId5" Type="http://schemas.openxmlformats.org/officeDocument/2006/relationships/image" Target="../media/image52.emf"/><Relationship Id="rId4" Type="http://schemas.openxmlformats.org/officeDocument/2006/relationships/image" Target="../media/image5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69AFD3D-1926-154C-AEF9-97A93822B9C5}"/>
              </a:ext>
            </a:extLst>
          </p:cNvPr>
          <p:cNvSpPr txBox="1"/>
          <p:nvPr/>
        </p:nvSpPr>
        <p:spPr>
          <a:xfrm>
            <a:off x="109182" y="608519"/>
            <a:ext cx="404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411D64-5EA0-054A-975E-9C153264DB41}"/>
              </a:ext>
            </a:extLst>
          </p:cNvPr>
          <p:cNvSpPr txBox="1"/>
          <p:nvPr/>
        </p:nvSpPr>
        <p:spPr>
          <a:xfrm>
            <a:off x="109182" y="165173"/>
            <a:ext cx="19848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Supplemental Figure 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C14088B-5D0B-F44C-9F4F-13BC79DDB12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4348" t="8441" r="35358" b="74819"/>
          <a:stretch/>
        </p:blipFill>
        <p:spPr>
          <a:xfrm>
            <a:off x="1852738" y="1121425"/>
            <a:ext cx="1533516" cy="16816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1B8FBC8-B71D-8945-90E2-D9624159483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522" t="6465" r="62202" b="74273"/>
          <a:stretch/>
        </p:blipFill>
        <p:spPr>
          <a:xfrm>
            <a:off x="-68103" y="881385"/>
            <a:ext cx="1834416" cy="193500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8263027-7C6E-3B4F-94FF-279AC5546C0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522" t="57021" r="63743" b="26896"/>
          <a:stretch/>
        </p:blipFill>
        <p:spPr>
          <a:xfrm>
            <a:off x="7391193" y="768300"/>
            <a:ext cx="1717970" cy="16156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35D05A2-1580-0B4E-940C-21F84BEFD8D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522" t="36827" r="64643" b="45395"/>
          <a:stretch/>
        </p:blipFill>
        <p:spPr>
          <a:xfrm>
            <a:off x="3441559" y="955923"/>
            <a:ext cx="1649962" cy="17859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4C1BBFD-A626-AB41-9539-DC728B68C80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4613" t="35281" r="33680" b="45201"/>
          <a:stretch/>
        </p:blipFill>
        <p:spPr>
          <a:xfrm>
            <a:off x="5180163" y="836209"/>
            <a:ext cx="1640289" cy="1960720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1C48927-D860-7844-AE69-070A933704E1}"/>
              </a:ext>
            </a:extLst>
          </p:cNvPr>
          <p:cNvCxnSpPr>
            <a:cxnSpLocks/>
          </p:cNvCxnSpPr>
          <p:nvPr/>
        </p:nvCxnSpPr>
        <p:spPr>
          <a:xfrm flipV="1">
            <a:off x="121641" y="2262082"/>
            <a:ext cx="0" cy="45720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0980EA9-AD27-E14A-B8EA-A6AEB361559A}"/>
              </a:ext>
            </a:extLst>
          </p:cNvPr>
          <p:cNvCxnSpPr>
            <a:cxnSpLocks/>
          </p:cNvCxnSpPr>
          <p:nvPr/>
        </p:nvCxnSpPr>
        <p:spPr>
          <a:xfrm flipV="1">
            <a:off x="118613" y="2719282"/>
            <a:ext cx="457200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AE775953-DB53-F849-B1B8-7A245F9BA1AC}"/>
              </a:ext>
            </a:extLst>
          </p:cNvPr>
          <p:cNvSpPr txBox="1"/>
          <p:nvPr/>
        </p:nvSpPr>
        <p:spPr>
          <a:xfrm rot="16200000">
            <a:off x="-209607" y="1889820"/>
            <a:ext cx="6543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SSC-A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1449DE2-5B29-1F45-ACE1-8519A891A009}"/>
              </a:ext>
            </a:extLst>
          </p:cNvPr>
          <p:cNvSpPr txBox="1"/>
          <p:nvPr/>
        </p:nvSpPr>
        <p:spPr>
          <a:xfrm>
            <a:off x="560577" y="258078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FSC-A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F0642A0-71BC-E646-B629-8A784261A85B}"/>
              </a:ext>
            </a:extLst>
          </p:cNvPr>
          <p:cNvGrpSpPr/>
          <p:nvPr/>
        </p:nvGrpSpPr>
        <p:grpSpPr>
          <a:xfrm>
            <a:off x="1694716" y="1589578"/>
            <a:ext cx="1246045" cy="1272699"/>
            <a:chOff x="121278" y="1737482"/>
            <a:chExt cx="1246045" cy="1272699"/>
          </a:xfrm>
        </p:grpSpPr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CBF8C81E-2D9B-544B-959E-5DC6F502D26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4041" y="2414482"/>
              <a:ext cx="0" cy="45720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C524618B-72F9-EF40-80E5-CEFA6632096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1013" y="2871682"/>
              <a:ext cx="457200" cy="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51F776A-6C5A-8146-85F5-90A9ABDDC5F9}"/>
                </a:ext>
              </a:extLst>
            </p:cNvPr>
            <p:cNvSpPr txBox="1"/>
            <p:nvPr/>
          </p:nvSpPr>
          <p:spPr>
            <a:xfrm rot="16200000">
              <a:off x="-63388" y="1922148"/>
              <a:ext cx="6463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FSC-A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D650875-C1CC-F143-A0E3-1B49A76D2AC2}"/>
                </a:ext>
              </a:extLst>
            </p:cNvPr>
            <p:cNvSpPr txBox="1"/>
            <p:nvPr/>
          </p:nvSpPr>
          <p:spPr>
            <a:xfrm>
              <a:off x="712977" y="2733182"/>
              <a:ext cx="65434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FSC-H</a:t>
              </a:r>
            </a:p>
          </p:txBody>
        </p:sp>
      </p:grpSp>
      <p:sp>
        <p:nvSpPr>
          <p:cNvPr id="19" name="Freeform 18">
            <a:extLst>
              <a:ext uri="{FF2B5EF4-FFF2-40B4-BE49-F238E27FC236}">
                <a16:creationId xmlns:a16="http://schemas.microsoft.com/office/drawing/2014/main" id="{E5D3EB34-4E55-A74E-82C8-75726C6599F0}"/>
              </a:ext>
            </a:extLst>
          </p:cNvPr>
          <p:cNvSpPr/>
          <p:nvPr/>
        </p:nvSpPr>
        <p:spPr>
          <a:xfrm>
            <a:off x="2076730" y="1589578"/>
            <a:ext cx="553635" cy="909589"/>
          </a:xfrm>
          <a:custGeom>
            <a:avLst/>
            <a:gdLst>
              <a:gd name="connsiteX0" fmla="*/ 109904 w 580293"/>
              <a:gd name="connsiteY0" fmla="*/ 918796 h 949569"/>
              <a:gd name="connsiteX1" fmla="*/ 360485 w 580293"/>
              <a:gd name="connsiteY1" fmla="*/ 567103 h 949569"/>
              <a:gd name="connsiteX2" fmla="*/ 580293 w 580293"/>
              <a:gd name="connsiteY2" fmla="*/ 57150 h 949569"/>
              <a:gd name="connsiteX3" fmla="*/ 492370 w 580293"/>
              <a:gd name="connsiteY3" fmla="*/ 0 h 949569"/>
              <a:gd name="connsiteX4" fmla="*/ 114300 w 580293"/>
              <a:gd name="connsiteY4" fmla="*/ 663819 h 949569"/>
              <a:gd name="connsiteX5" fmla="*/ 0 w 580293"/>
              <a:gd name="connsiteY5" fmla="*/ 888023 h 949569"/>
              <a:gd name="connsiteX6" fmla="*/ 43962 w 580293"/>
              <a:gd name="connsiteY6" fmla="*/ 949569 h 949569"/>
              <a:gd name="connsiteX7" fmla="*/ 109904 w 580293"/>
              <a:gd name="connsiteY7" fmla="*/ 918796 h 949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80293" h="949569">
                <a:moveTo>
                  <a:pt x="109904" y="918796"/>
                </a:moveTo>
                <a:lnTo>
                  <a:pt x="360485" y="567103"/>
                </a:lnTo>
                <a:lnTo>
                  <a:pt x="580293" y="57150"/>
                </a:lnTo>
                <a:lnTo>
                  <a:pt x="492370" y="0"/>
                </a:lnTo>
                <a:lnTo>
                  <a:pt x="114300" y="663819"/>
                </a:lnTo>
                <a:lnTo>
                  <a:pt x="0" y="888023"/>
                </a:lnTo>
                <a:lnTo>
                  <a:pt x="43962" y="949569"/>
                </a:lnTo>
                <a:lnTo>
                  <a:pt x="109904" y="918796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0B5235B-22C9-2749-AD28-C4D502502F6D}"/>
              </a:ext>
            </a:extLst>
          </p:cNvPr>
          <p:cNvGrpSpPr/>
          <p:nvPr/>
        </p:nvGrpSpPr>
        <p:grpSpPr>
          <a:xfrm>
            <a:off x="3441924" y="1558095"/>
            <a:ext cx="1167498" cy="1304182"/>
            <a:chOff x="121278" y="1705999"/>
            <a:chExt cx="1167498" cy="1304182"/>
          </a:xfrm>
        </p:grpSpPr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5B01ECB1-E8B2-9047-A876-39CD8B07903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4041" y="2414482"/>
              <a:ext cx="0" cy="45720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A7CEC36F-B292-E945-A6A4-DE2B825E3F2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1013" y="2871682"/>
              <a:ext cx="457200" cy="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CC58BD9A-D7C5-004E-989B-CA33FDA6C641}"/>
                </a:ext>
              </a:extLst>
            </p:cNvPr>
            <p:cNvSpPr txBox="1"/>
            <p:nvPr/>
          </p:nvSpPr>
          <p:spPr>
            <a:xfrm rot="16200000">
              <a:off x="-94871" y="1922148"/>
              <a:ext cx="70929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Viability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65267DD-3261-8041-AE93-0CE90564547A}"/>
                </a:ext>
              </a:extLst>
            </p:cNvPr>
            <p:cNvSpPr txBox="1"/>
            <p:nvPr/>
          </p:nvSpPr>
          <p:spPr>
            <a:xfrm>
              <a:off x="712977" y="2733182"/>
              <a:ext cx="57579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CD45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6B7E399-CCD8-1B42-8D1C-5F11C33867D1}"/>
              </a:ext>
            </a:extLst>
          </p:cNvPr>
          <p:cNvGrpSpPr/>
          <p:nvPr/>
        </p:nvGrpSpPr>
        <p:grpSpPr>
          <a:xfrm>
            <a:off x="5146846" y="1583575"/>
            <a:ext cx="1092157" cy="1274206"/>
            <a:chOff x="121278" y="1735975"/>
            <a:chExt cx="1092157" cy="1274206"/>
          </a:xfrm>
        </p:grpSpPr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6410C245-88C6-3948-A1AF-DCF2290BE46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4041" y="2414482"/>
              <a:ext cx="0" cy="45720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EB405AE1-82B0-D545-926C-C1CE09B2CFA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1013" y="2871682"/>
              <a:ext cx="457200" cy="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CD8ABAD-089B-5D4A-AB4D-EEFA24F88BFC}"/>
                </a:ext>
              </a:extLst>
            </p:cNvPr>
            <p:cNvSpPr txBox="1"/>
            <p:nvPr/>
          </p:nvSpPr>
          <p:spPr>
            <a:xfrm rot="16200000">
              <a:off x="-64895" y="1922148"/>
              <a:ext cx="64934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CD115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53C33B4-7101-9244-97DA-F38EF3D1BF39}"/>
                </a:ext>
              </a:extLst>
            </p:cNvPr>
            <p:cNvSpPr txBox="1"/>
            <p:nvPr/>
          </p:nvSpPr>
          <p:spPr>
            <a:xfrm>
              <a:off x="712977" y="2733182"/>
              <a:ext cx="50045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GR1</a:t>
              </a:r>
            </a:p>
          </p:txBody>
        </p:sp>
      </p:grp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5AFD53B5-52F7-8846-8E49-1DE5A338DA17}"/>
              </a:ext>
            </a:extLst>
          </p:cNvPr>
          <p:cNvCxnSpPr>
            <a:cxnSpLocks/>
          </p:cNvCxnSpPr>
          <p:nvPr/>
        </p:nvCxnSpPr>
        <p:spPr>
          <a:xfrm flipV="1">
            <a:off x="1475858" y="1411736"/>
            <a:ext cx="457200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5D09496F-48CF-7945-AF83-C04D8216F024}"/>
              </a:ext>
            </a:extLst>
          </p:cNvPr>
          <p:cNvSpPr txBox="1"/>
          <p:nvPr/>
        </p:nvSpPr>
        <p:spPr>
          <a:xfrm>
            <a:off x="1407745" y="1177393"/>
            <a:ext cx="5245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474AEDBF-2C08-3B4A-8677-8630BAF7ACCD}"/>
              </a:ext>
            </a:extLst>
          </p:cNvPr>
          <p:cNvCxnSpPr>
            <a:cxnSpLocks/>
          </p:cNvCxnSpPr>
          <p:nvPr/>
        </p:nvCxnSpPr>
        <p:spPr>
          <a:xfrm flipV="1">
            <a:off x="3188689" y="1431707"/>
            <a:ext cx="457200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9CC1BB95-8176-3D46-9B80-1A05459A6470}"/>
              </a:ext>
            </a:extLst>
          </p:cNvPr>
          <p:cNvSpPr txBox="1"/>
          <p:nvPr/>
        </p:nvSpPr>
        <p:spPr>
          <a:xfrm>
            <a:off x="3000443" y="1172054"/>
            <a:ext cx="9589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Single cells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C97AAD79-61A2-3241-808C-768A34AA5CA1}"/>
              </a:ext>
            </a:extLst>
          </p:cNvPr>
          <p:cNvCxnSpPr>
            <a:cxnSpLocks/>
          </p:cNvCxnSpPr>
          <p:nvPr/>
        </p:nvCxnSpPr>
        <p:spPr>
          <a:xfrm flipV="1">
            <a:off x="4865909" y="1419932"/>
            <a:ext cx="457200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2774823-57DF-2C45-AD57-133B412AEE54}"/>
              </a:ext>
            </a:extLst>
          </p:cNvPr>
          <p:cNvSpPr txBox="1"/>
          <p:nvPr/>
        </p:nvSpPr>
        <p:spPr>
          <a:xfrm>
            <a:off x="4446223" y="1006371"/>
            <a:ext cx="11464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Live,</a:t>
            </a:r>
          </a:p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CD45-positive</a:t>
            </a:r>
          </a:p>
        </p:txBody>
      </p:sp>
      <p:sp>
        <p:nvSpPr>
          <p:cNvPr id="40" name="Freeform 39">
            <a:extLst>
              <a:ext uri="{FF2B5EF4-FFF2-40B4-BE49-F238E27FC236}">
                <a16:creationId xmlns:a16="http://schemas.microsoft.com/office/drawing/2014/main" id="{65921C62-B078-3244-B36B-E37D9CDE81D7}"/>
              </a:ext>
            </a:extLst>
          </p:cNvPr>
          <p:cNvSpPr/>
          <p:nvPr/>
        </p:nvSpPr>
        <p:spPr>
          <a:xfrm>
            <a:off x="4087640" y="1956021"/>
            <a:ext cx="506994" cy="529155"/>
          </a:xfrm>
          <a:custGeom>
            <a:avLst/>
            <a:gdLst>
              <a:gd name="connsiteX0" fmla="*/ 500263 w 506994"/>
              <a:gd name="connsiteY0" fmla="*/ 0 h 529155"/>
              <a:gd name="connsiteX1" fmla="*/ 506994 w 506994"/>
              <a:gd name="connsiteY1" fmla="*/ 520102 h 529155"/>
              <a:gd name="connsiteX2" fmla="*/ 0 w 506994"/>
              <a:gd name="connsiteY2" fmla="*/ 529155 h 529155"/>
              <a:gd name="connsiteX3" fmla="*/ 4526 w 506994"/>
              <a:gd name="connsiteY3" fmla="*/ 4054 h 529155"/>
              <a:gd name="connsiteX4" fmla="*/ 500263 w 506994"/>
              <a:gd name="connsiteY4" fmla="*/ 0 h 529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6994" h="529155">
                <a:moveTo>
                  <a:pt x="500263" y="0"/>
                </a:moveTo>
                <a:cubicBezTo>
                  <a:pt x="502507" y="173367"/>
                  <a:pt x="504750" y="346735"/>
                  <a:pt x="506994" y="520102"/>
                </a:cubicBezTo>
                <a:lnTo>
                  <a:pt x="0" y="529155"/>
                </a:lnTo>
                <a:cubicBezTo>
                  <a:pt x="1509" y="354121"/>
                  <a:pt x="3017" y="179088"/>
                  <a:pt x="4526" y="4054"/>
                </a:cubicBezTo>
                <a:lnTo>
                  <a:pt x="500263" y="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>
            <a:extLst>
              <a:ext uri="{FF2B5EF4-FFF2-40B4-BE49-F238E27FC236}">
                <a16:creationId xmlns:a16="http://schemas.microsoft.com/office/drawing/2014/main" id="{891FF25E-E8EF-B84D-8642-9BEF1D8C1B1F}"/>
              </a:ext>
            </a:extLst>
          </p:cNvPr>
          <p:cNvSpPr/>
          <p:nvPr/>
        </p:nvSpPr>
        <p:spPr>
          <a:xfrm>
            <a:off x="6160884" y="2037031"/>
            <a:ext cx="353085" cy="366665"/>
          </a:xfrm>
          <a:custGeom>
            <a:avLst/>
            <a:gdLst>
              <a:gd name="connsiteX0" fmla="*/ 353085 w 353085"/>
              <a:gd name="connsiteY0" fmla="*/ 330452 h 366665"/>
              <a:gd name="connsiteX1" fmla="*/ 348558 w 353085"/>
              <a:gd name="connsiteY1" fmla="*/ 0 h 366665"/>
              <a:gd name="connsiteX2" fmla="*/ 0 w 353085"/>
              <a:gd name="connsiteY2" fmla="*/ 22634 h 366665"/>
              <a:gd name="connsiteX3" fmla="*/ 22634 w 353085"/>
              <a:gd name="connsiteY3" fmla="*/ 248970 h 366665"/>
              <a:gd name="connsiteX4" fmla="*/ 217283 w 353085"/>
              <a:gd name="connsiteY4" fmla="*/ 366665 h 366665"/>
              <a:gd name="connsiteX5" fmla="*/ 353085 w 353085"/>
              <a:gd name="connsiteY5" fmla="*/ 330452 h 366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3085" h="366665">
                <a:moveTo>
                  <a:pt x="353085" y="330452"/>
                </a:moveTo>
                <a:lnTo>
                  <a:pt x="348558" y="0"/>
                </a:lnTo>
                <a:lnTo>
                  <a:pt x="0" y="22634"/>
                </a:lnTo>
                <a:lnTo>
                  <a:pt x="22634" y="248970"/>
                </a:lnTo>
                <a:lnTo>
                  <a:pt x="217283" y="366665"/>
                </a:lnTo>
                <a:lnTo>
                  <a:pt x="353085" y="330452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>
            <a:extLst>
              <a:ext uri="{FF2B5EF4-FFF2-40B4-BE49-F238E27FC236}">
                <a16:creationId xmlns:a16="http://schemas.microsoft.com/office/drawing/2014/main" id="{0062CECB-8272-2D4B-96CB-4FC947C18582}"/>
              </a:ext>
            </a:extLst>
          </p:cNvPr>
          <p:cNvSpPr/>
          <p:nvPr/>
        </p:nvSpPr>
        <p:spPr>
          <a:xfrm>
            <a:off x="5513560" y="1697525"/>
            <a:ext cx="846499" cy="448146"/>
          </a:xfrm>
          <a:custGeom>
            <a:avLst/>
            <a:gdLst>
              <a:gd name="connsiteX0" fmla="*/ 841973 w 846499"/>
              <a:gd name="connsiteY0" fmla="*/ 86008 h 448146"/>
              <a:gd name="connsiteX1" fmla="*/ 846499 w 846499"/>
              <a:gd name="connsiteY1" fmla="*/ 289711 h 448146"/>
              <a:gd name="connsiteX2" fmla="*/ 430040 w 846499"/>
              <a:gd name="connsiteY2" fmla="*/ 366665 h 448146"/>
              <a:gd name="connsiteX3" fmla="*/ 36214 w 846499"/>
              <a:gd name="connsiteY3" fmla="*/ 448146 h 448146"/>
              <a:gd name="connsiteX4" fmla="*/ 0 w 846499"/>
              <a:gd name="connsiteY4" fmla="*/ 18107 h 448146"/>
              <a:gd name="connsiteX5" fmla="*/ 814812 w 846499"/>
              <a:gd name="connsiteY5" fmla="*/ 0 h 448146"/>
              <a:gd name="connsiteX6" fmla="*/ 841973 w 846499"/>
              <a:gd name="connsiteY6" fmla="*/ 86008 h 448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46499" h="448146">
                <a:moveTo>
                  <a:pt x="841973" y="86008"/>
                </a:moveTo>
                <a:lnTo>
                  <a:pt x="846499" y="289711"/>
                </a:lnTo>
                <a:lnTo>
                  <a:pt x="430040" y="366665"/>
                </a:lnTo>
                <a:lnTo>
                  <a:pt x="36214" y="448146"/>
                </a:lnTo>
                <a:lnTo>
                  <a:pt x="0" y="18107"/>
                </a:lnTo>
                <a:lnTo>
                  <a:pt x="814812" y="0"/>
                </a:lnTo>
                <a:lnTo>
                  <a:pt x="841973" y="86008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3CF9684-4863-4343-A1AF-E9FC90A37AB9}"/>
              </a:ext>
            </a:extLst>
          </p:cNvPr>
          <p:cNvSpPr txBox="1"/>
          <p:nvPr/>
        </p:nvSpPr>
        <p:spPr>
          <a:xfrm>
            <a:off x="5667447" y="2364637"/>
            <a:ext cx="9589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Neutrophils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FE94211-9760-3247-8F86-42325BBCC112}"/>
              </a:ext>
            </a:extLst>
          </p:cNvPr>
          <p:cNvSpPr txBox="1"/>
          <p:nvPr/>
        </p:nvSpPr>
        <p:spPr>
          <a:xfrm>
            <a:off x="5535525" y="1153634"/>
            <a:ext cx="9268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Monocytes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C04471A-E6B2-8A44-99C6-E61561E9F7EF}"/>
              </a:ext>
            </a:extLst>
          </p:cNvPr>
          <p:cNvSpPr txBox="1"/>
          <p:nvPr/>
        </p:nvSpPr>
        <p:spPr>
          <a:xfrm>
            <a:off x="5973676" y="1430633"/>
            <a:ext cx="6165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Ly6C</a:t>
            </a:r>
            <a:r>
              <a:rPr lang="en-US" sz="1200" baseline="30000" dirty="0">
                <a:latin typeface="Arial" panose="020B0604020202020204" pitchFamily="34" charset="0"/>
                <a:cs typeface="Arial" panose="020B0604020202020204" pitchFamily="34" charset="0"/>
              </a:rPr>
              <a:t>hi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Freeform 46">
            <a:extLst>
              <a:ext uri="{FF2B5EF4-FFF2-40B4-BE49-F238E27FC236}">
                <a16:creationId xmlns:a16="http://schemas.microsoft.com/office/drawing/2014/main" id="{D86C83B7-00F1-AF4C-8CBB-C02C1A5D1315}"/>
              </a:ext>
            </a:extLst>
          </p:cNvPr>
          <p:cNvSpPr/>
          <p:nvPr/>
        </p:nvSpPr>
        <p:spPr>
          <a:xfrm>
            <a:off x="6024968" y="1711105"/>
            <a:ext cx="290927" cy="316872"/>
          </a:xfrm>
          <a:custGeom>
            <a:avLst/>
            <a:gdLst>
              <a:gd name="connsiteX0" fmla="*/ 289711 w 353085"/>
              <a:gd name="connsiteY0" fmla="*/ 0 h 316872"/>
              <a:gd name="connsiteX1" fmla="*/ 0 w 353085"/>
              <a:gd name="connsiteY1" fmla="*/ 9054 h 316872"/>
              <a:gd name="connsiteX2" fmla="*/ 9053 w 353085"/>
              <a:gd name="connsiteY2" fmla="*/ 194650 h 316872"/>
              <a:gd name="connsiteX3" fmla="*/ 40741 w 353085"/>
              <a:gd name="connsiteY3" fmla="*/ 307818 h 316872"/>
              <a:gd name="connsiteX4" fmla="*/ 126749 w 353085"/>
              <a:gd name="connsiteY4" fmla="*/ 316872 h 316872"/>
              <a:gd name="connsiteX5" fmla="*/ 294238 w 353085"/>
              <a:gd name="connsiteY5" fmla="*/ 280658 h 316872"/>
              <a:gd name="connsiteX6" fmla="*/ 353085 w 353085"/>
              <a:gd name="connsiteY6" fmla="*/ 258024 h 316872"/>
              <a:gd name="connsiteX7" fmla="*/ 339505 w 353085"/>
              <a:gd name="connsiteY7" fmla="*/ 122222 h 316872"/>
              <a:gd name="connsiteX8" fmla="*/ 289711 w 353085"/>
              <a:gd name="connsiteY8" fmla="*/ 0 h 316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3085" h="316872">
                <a:moveTo>
                  <a:pt x="289711" y="0"/>
                </a:moveTo>
                <a:lnTo>
                  <a:pt x="0" y="9054"/>
                </a:lnTo>
                <a:lnTo>
                  <a:pt x="9053" y="194650"/>
                </a:lnTo>
                <a:lnTo>
                  <a:pt x="40741" y="307818"/>
                </a:lnTo>
                <a:lnTo>
                  <a:pt x="126749" y="316872"/>
                </a:lnTo>
                <a:lnTo>
                  <a:pt x="294238" y="280658"/>
                </a:lnTo>
                <a:lnTo>
                  <a:pt x="353085" y="258024"/>
                </a:lnTo>
                <a:lnTo>
                  <a:pt x="339505" y="122222"/>
                </a:lnTo>
                <a:lnTo>
                  <a:pt x="289711" y="0"/>
                </a:lnTo>
                <a:close/>
              </a:path>
            </a:pathLst>
          </a:cu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E110DED-6BA5-CD40-A24D-35DCDC1E94AF}"/>
              </a:ext>
            </a:extLst>
          </p:cNvPr>
          <p:cNvSpPr txBox="1"/>
          <p:nvPr/>
        </p:nvSpPr>
        <p:spPr>
          <a:xfrm>
            <a:off x="5345752" y="1430633"/>
            <a:ext cx="6165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Ly6C</a:t>
            </a:r>
            <a:r>
              <a:rPr lang="en-US" sz="1200" baseline="30000" dirty="0">
                <a:latin typeface="Arial" panose="020B0604020202020204" pitchFamily="34" charset="0"/>
                <a:cs typeface="Arial" panose="020B0604020202020204" pitchFamily="34" charset="0"/>
              </a:rPr>
              <a:t>lo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Freeform 48">
            <a:extLst>
              <a:ext uri="{FF2B5EF4-FFF2-40B4-BE49-F238E27FC236}">
                <a16:creationId xmlns:a16="http://schemas.microsoft.com/office/drawing/2014/main" id="{330EDF1D-8D06-5347-8404-34B5003ADE82}"/>
              </a:ext>
            </a:extLst>
          </p:cNvPr>
          <p:cNvSpPr/>
          <p:nvPr/>
        </p:nvSpPr>
        <p:spPr>
          <a:xfrm>
            <a:off x="5535525" y="1749811"/>
            <a:ext cx="290927" cy="366664"/>
          </a:xfrm>
          <a:custGeom>
            <a:avLst/>
            <a:gdLst>
              <a:gd name="connsiteX0" fmla="*/ 289711 w 353085"/>
              <a:gd name="connsiteY0" fmla="*/ 0 h 316872"/>
              <a:gd name="connsiteX1" fmla="*/ 0 w 353085"/>
              <a:gd name="connsiteY1" fmla="*/ 9054 h 316872"/>
              <a:gd name="connsiteX2" fmla="*/ 9053 w 353085"/>
              <a:gd name="connsiteY2" fmla="*/ 194650 h 316872"/>
              <a:gd name="connsiteX3" fmla="*/ 40741 w 353085"/>
              <a:gd name="connsiteY3" fmla="*/ 307818 h 316872"/>
              <a:gd name="connsiteX4" fmla="*/ 126749 w 353085"/>
              <a:gd name="connsiteY4" fmla="*/ 316872 h 316872"/>
              <a:gd name="connsiteX5" fmla="*/ 294238 w 353085"/>
              <a:gd name="connsiteY5" fmla="*/ 280658 h 316872"/>
              <a:gd name="connsiteX6" fmla="*/ 353085 w 353085"/>
              <a:gd name="connsiteY6" fmla="*/ 258024 h 316872"/>
              <a:gd name="connsiteX7" fmla="*/ 339505 w 353085"/>
              <a:gd name="connsiteY7" fmla="*/ 122222 h 316872"/>
              <a:gd name="connsiteX8" fmla="*/ 289711 w 353085"/>
              <a:gd name="connsiteY8" fmla="*/ 0 h 316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3085" h="316872">
                <a:moveTo>
                  <a:pt x="289711" y="0"/>
                </a:moveTo>
                <a:lnTo>
                  <a:pt x="0" y="9054"/>
                </a:lnTo>
                <a:lnTo>
                  <a:pt x="9053" y="194650"/>
                </a:lnTo>
                <a:lnTo>
                  <a:pt x="40741" y="307818"/>
                </a:lnTo>
                <a:lnTo>
                  <a:pt x="126749" y="316872"/>
                </a:lnTo>
                <a:lnTo>
                  <a:pt x="294238" y="280658"/>
                </a:lnTo>
                <a:lnTo>
                  <a:pt x="353085" y="258024"/>
                </a:lnTo>
                <a:lnTo>
                  <a:pt x="339505" y="122222"/>
                </a:lnTo>
                <a:lnTo>
                  <a:pt x="289711" y="0"/>
                </a:lnTo>
                <a:close/>
              </a:path>
            </a:pathLst>
          </a:cu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0FF79D7C-5A9A-A04F-9E63-C8E9649AF009}"/>
              </a:ext>
            </a:extLst>
          </p:cNvPr>
          <p:cNvCxnSpPr>
            <a:cxnSpLocks/>
          </p:cNvCxnSpPr>
          <p:nvPr/>
        </p:nvCxnSpPr>
        <p:spPr>
          <a:xfrm>
            <a:off x="6360059" y="1869541"/>
            <a:ext cx="1275863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Group 52">
            <a:extLst>
              <a:ext uri="{FF2B5EF4-FFF2-40B4-BE49-F238E27FC236}">
                <a16:creationId xmlns:a16="http://schemas.microsoft.com/office/drawing/2014/main" id="{0CA59211-7523-554B-80E3-587490DE0A1B}"/>
              </a:ext>
            </a:extLst>
          </p:cNvPr>
          <p:cNvGrpSpPr/>
          <p:nvPr/>
        </p:nvGrpSpPr>
        <p:grpSpPr>
          <a:xfrm>
            <a:off x="7688008" y="2075496"/>
            <a:ext cx="1061044" cy="276999"/>
            <a:chOff x="271013" y="2733182"/>
            <a:chExt cx="1061044" cy="276999"/>
          </a:xfrm>
        </p:grpSpPr>
        <p:cxnSp>
          <p:nvCxnSpPr>
            <p:cNvPr id="55" name="Straight Arrow Connector 54">
              <a:extLst>
                <a:ext uri="{FF2B5EF4-FFF2-40B4-BE49-F238E27FC236}">
                  <a16:creationId xmlns:a16="http://schemas.microsoft.com/office/drawing/2014/main" id="{A61F8D1B-C3E7-8444-9C80-512EDD2F968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1013" y="2871682"/>
              <a:ext cx="457200" cy="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8734EAC-37F8-1346-83AD-478046271BC9}"/>
                </a:ext>
              </a:extLst>
            </p:cNvPr>
            <p:cNvSpPr txBox="1"/>
            <p:nvPr/>
          </p:nvSpPr>
          <p:spPr>
            <a:xfrm>
              <a:off x="712977" y="2733182"/>
              <a:ext cx="61908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Beads</a:t>
              </a:r>
            </a:p>
          </p:txBody>
        </p:sp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1C63EC2C-5E21-B94C-8DC4-66C5D9A14FC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8997" t="55456" r="31483" b="22739"/>
          <a:stretch/>
        </p:blipFill>
        <p:spPr>
          <a:xfrm>
            <a:off x="6947312" y="2075496"/>
            <a:ext cx="2230679" cy="2190465"/>
          </a:xfrm>
          <a:prstGeom prst="rect">
            <a:avLst/>
          </a:prstGeom>
        </p:spPr>
      </p:pic>
      <p:grpSp>
        <p:nvGrpSpPr>
          <p:cNvPr id="51" name="Group 50">
            <a:extLst>
              <a:ext uri="{FF2B5EF4-FFF2-40B4-BE49-F238E27FC236}">
                <a16:creationId xmlns:a16="http://schemas.microsoft.com/office/drawing/2014/main" id="{FD460314-1089-2342-8190-CC84561A4B4E}"/>
              </a:ext>
            </a:extLst>
          </p:cNvPr>
          <p:cNvGrpSpPr/>
          <p:nvPr/>
        </p:nvGrpSpPr>
        <p:grpSpPr>
          <a:xfrm>
            <a:off x="7682429" y="3516761"/>
            <a:ext cx="1128370" cy="276999"/>
            <a:chOff x="271013" y="2733182"/>
            <a:chExt cx="1128370" cy="276999"/>
          </a:xfrm>
        </p:grpSpPr>
        <p:cxnSp>
          <p:nvCxnSpPr>
            <p:cNvPr id="52" name="Straight Arrow Connector 51">
              <a:extLst>
                <a:ext uri="{FF2B5EF4-FFF2-40B4-BE49-F238E27FC236}">
                  <a16:creationId xmlns:a16="http://schemas.microsoft.com/office/drawing/2014/main" id="{7B736A8E-9CAF-D84C-AF26-ED44EABB6A3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1013" y="2871682"/>
              <a:ext cx="457200" cy="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4E64A026-51AC-0A47-902F-79B60318C4EE}"/>
                </a:ext>
              </a:extLst>
            </p:cNvPr>
            <p:cNvSpPr txBox="1"/>
            <p:nvPr/>
          </p:nvSpPr>
          <p:spPr>
            <a:xfrm>
              <a:off x="712977" y="2733182"/>
              <a:ext cx="68640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CD49D</a:t>
              </a:r>
            </a:p>
          </p:txBody>
        </p:sp>
      </p:grp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FA3272AB-8AB9-4741-98EF-72C398CA1267}"/>
              </a:ext>
            </a:extLst>
          </p:cNvPr>
          <p:cNvCxnSpPr>
            <a:cxnSpLocks/>
          </p:cNvCxnSpPr>
          <p:nvPr/>
        </p:nvCxnSpPr>
        <p:spPr>
          <a:xfrm>
            <a:off x="6360059" y="1904440"/>
            <a:ext cx="1275863" cy="499256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2FE00A29-AD0E-6B4B-825F-1E2BB3D7E4F3}"/>
              </a:ext>
            </a:extLst>
          </p:cNvPr>
          <p:cNvSpPr txBox="1"/>
          <p:nvPr/>
        </p:nvSpPr>
        <p:spPr>
          <a:xfrm>
            <a:off x="8370865" y="2829630"/>
            <a:ext cx="4251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WT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FD12DA96-2A73-F145-BA5B-E27E2704804F}"/>
              </a:ext>
            </a:extLst>
          </p:cNvPr>
          <p:cNvSpPr txBox="1"/>
          <p:nvPr/>
        </p:nvSpPr>
        <p:spPr>
          <a:xfrm>
            <a:off x="7965787" y="2314700"/>
            <a:ext cx="4074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KO</a:t>
            </a:r>
          </a:p>
        </p:txBody>
      </p:sp>
      <p:grpSp>
        <p:nvGrpSpPr>
          <p:cNvPr id="95" name="Group 94">
            <a:extLst>
              <a:ext uri="{FF2B5EF4-FFF2-40B4-BE49-F238E27FC236}">
                <a16:creationId xmlns:a16="http://schemas.microsoft.com/office/drawing/2014/main" id="{E54DBFD5-0E55-C04E-AEC1-A2BD95BC58BC}"/>
              </a:ext>
            </a:extLst>
          </p:cNvPr>
          <p:cNvGrpSpPr/>
          <p:nvPr/>
        </p:nvGrpSpPr>
        <p:grpSpPr>
          <a:xfrm>
            <a:off x="81046" y="3618871"/>
            <a:ext cx="3708186" cy="3074412"/>
            <a:chOff x="117622" y="3521335"/>
            <a:chExt cx="3708186" cy="3074412"/>
          </a:xfrm>
        </p:grpSpPr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id="{1AE43C06-C4AC-884E-9249-87858DA9AD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636" t="69296" r="53804" b="8527"/>
            <a:stretch/>
          </p:blipFill>
          <p:spPr>
            <a:xfrm>
              <a:off x="117622" y="3521335"/>
              <a:ext cx="3708186" cy="3074412"/>
            </a:xfrm>
            <a:prstGeom prst="rect">
              <a:avLst/>
            </a:prstGeom>
          </p:spPr>
        </p:pic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42BA5300-A4F3-C041-8445-D8CF8FB77C1C}"/>
                </a:ext>
              </a:extLst>
            </p:cNvPr>
            <p:cNvGrpSpPr/>
            <p:nvPr/>
          </p:nvGrpSpPr>
          <p:grpSpPr>
            <a:xfrm>
              <a:off x="422887" y="3747960"/>
              <a:ext cx="2753808" cy="2735600"/>
              <a:chOff x="380653" y="3742751"/>
              <a:chExt cx="2753808" cy="2735600"/>
            </a:xfrm>
          </p:grpSpPr>
          <p:grpSp>
            <p:nvGrpSpPr>
              <p:cNvPr id="69" name="Group 68">
                <a:extLst>
                  <a:ext uri="{FF2B5EF4-FFF2-40B4-BE49-F238E27FC236}">
                    <a16:creationId xmlns:a16="http://schemas.microsoft.com/office/drawing/2014/main" id="{8A8AE979-5A30-A548-A38E-3AF3DE917C0B}"/>
                  </a:ext>
                </a:extLst>
              </p:cNvPr>
              <p:cNvGrpSpPr/>
              <p:nvPr/>
            </p:nvGrpSpPr>
            <p:grpSpPr>
              <a:xfrm>
                <a:off x="380653" y="5204145"/>
                <a:ext cx="1092157" cy="1274206"/>
                <a:chOff x="121278" y="1735975"/>
                <a:chExt cx="1092157" cy="1274206"/>
              </a:xfrm>
            </p:grpSpPr>
            <p:cxnSp>
              <p:nvCxnSpPr>
                <p:cNvPr id="70" name="Straight Arrow Connector 69">
                  <a:extLst>
                    <a:ext uri="{FF2B5EF4-FFF2-40B4-BE49-F238E27FC236}">
                      <a16:creationId xmlns:a16="http://schemas.microsoft.com/office/drawing/2014/main" id="{8264EE87-8A20-4540-8FCD-47C28D47D5C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74041" y="2414482"/>
                  <a:ext cx="0" cy="457200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Straight Arrow Connector 70">
                  <a:extLst>
                    <a:ext uri="{FF2B5EF4-FFF2-40B4-BE49-F238E27FC236}">
                      <a16:creationId xmlns:a16="http://schemas.microsoft.com/office/drawing/2014/main" id="{E27B0376-45E6-3141-AECD-8127FEBFD06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71013" y="2871682"/>
                  <a:ext cx="457200" cy="0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2" name="TextBox 71">
                  <a:extLst>
                    <a:ext uri="{FF2B5EF4-FFF2-40B4-BE49-F238E27FC236}">
                      <a16:creationId xmlns:a16="http://schemas.microsoft.com/office/drawing/2014/main" id="{668F17EB-15D4-BB44-BF0C-09F875FDA2F9}"/>
                    </a:ext>
                  </a:extLst>
                </p:cNvPr>
                <p:cNvSpPr txBox="1"/>
                <p:nvPr/>
              </p:nvSpPr>
              <p:spPr>
                <a:xfrm rot="16200000">
                  <a:off x="-64895" y="1922148"/>
                  <a:ext cx="649345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CD115</a:t>
                  </a:r>
                </a:p>
              </p:txBody>
            </p:sp>
            <p:sp>
              <p:nvSpPr>
                <p:cNvPr id="73" name="TextBox 72">
                  <a:extLst>
                    <a:ext uri="{FF2B5EF4-FFF2-40B4-BE49-F238E27FC236}">
                      <a16:creationId xmlns:a16="http://schemas.microsoft.com/office/drawing/2014/main" id="{C6256522-3602-B745-B524-C921670390E9}"/>
                    </a:ext>
                  </a:extLst>
                </p:cNvPr>
                <p:cNvSpPr txBox="1"/>
                <p:nvPr/>
              </p:nvSpPr>
              <p:spPr>
                <a:xfrm>
                  <a:off x="712977" y="2733182"/>
                  <a:ext cx="500458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2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GR1</a:t>
                  </a:r>
                </a:p>
              </p:txBody>
            </p:sp>
          </p:grpSp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E1C95B12-8E99-5E48-8F0F-61F54007F7BF}"/>
                  </a:ext>
                </a:extLst>
              </p:cNvPr>
              <p:cNvSpPr txBox="1"/>
              <p:nvPr/>
            </p:nvSpPr>
            <p:spPr>
              <a:xfrm>
                <a:off x="591024" y="3742751"/>
                <a:ext cx="186621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ND sham              ND MI</a:t>
                </a:r>
              </a:p>
              <a:p>
                <a:endParaRPr lang="en-US" sz="1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4FEAFDAF-F1F9-534C-8650-70202E520263}"/>
                  </a:ext>
                </a:extLst>
              </p:cNvPr>
              <p:cNvSpPr txBox="1"/>
              <p:nvPr/>
            </p:nvSpPr>
            <p:spPr>
              <a:xfrm>
                <a:off x="568253" y="4974549"/>
                <a:ext cx="181812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D sham                 D MI</a:t>
                </a:r>
              </a:p>
              <a:p>
                <a:endParaRPr lang="en-US" sz="1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3217DE1C-A51B-F74E-9B2D-EB409F300203}"/>
                  </a:ext>
                </a:extLst>
              </p:cNvPr>
              <p:cNvSpPr/>
              <p:nvPr/>
            </p:nvSpPr>
            <p:spPr>
              <a:xfrm>
                <a:off x="2647358" y="4422422"/>
                <a:ext cx="353085" cy="366665"/>
              </a:xfrm>
              <a:custGeom>
                <a:avLst/>
                <a:gdLst>
                  <a:gd name="connsiteX0" fmla="*/ 353085 w 353085"/>
                  <a:gd name="connsiteY0" fmla="*/ 330452 h 366665"/>
                  <a:gd name="connsiteX1" fmla="*/ 348558 w 353085"/>
                  <a:gd name="connsiteY1" fmla="*/ 0 h 366665"/>
                  <a:gd name="connsiteX2" fmla="*/ 0 w 353085"/>
                  <a:gd name="connsiteY2" fmla="*/ 22634 h 366665"/>
                  <a:gd name="connsiteX3" fmla="*/ 22634 w 353085"/>
                  <a:gd name="connsiteY3" fmla="*/ 248970 h 366665"/>
                  <a:gd name="connsiteX4" fmla="*/ 217283 w 353085"/>
                  <a:gd name="connsiteY4" fmla="*/ 366665 h 366665"/>
                  <a:gd name="connsiteX5" fmla="*/ 353085 w 353085"/>
                  <a:gd name="connsiteY5" fmla="*/ 330452 h 366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3085" h="366665">
                    <a:moveTo>
                      <a:pt x="353085" y="330452"/>
                    </a:moveTo>
                    <a:lnTo>
                      <a:pt x="348558" y="0"/>
                    </a:lnTo>
                    <a:lnTo>
                      <a:pt x="0" y="22634"/>
                    </a:lnTo>
                    <a:lnTo>
                      <a:pt x="22634" y="248970"/>
                    </a:lnTo>
                    <a:lnTo>
                      <a:pt x="217283" y="366665"/>
                    </a:lnTo>
                    <a:lnTo>
                      <a:pt x="353085" y="330452"/>
                    </a:lnTo>
                    <a:close/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7D9367B2-4326-524A-9510-78B2AFF06C0D}"/>
                  </a:ext>
                </a:extLst>
              </p:cNvPr>
              <p:cNvSpPr/>
              <p:nvPr/>
            </p:nvSpPr>
            <p:spPr>
              <a:xfrm>
                <a:off x="1472260" y="4465918"/>
                <a:ext cx="353085" cy="366665"/>
              </a:xfrm>
              <a:custGeom>
                <a:avLst/>
                <a:gdLst>
                  <a:gd name="connsiteX0" fmla="*/ 353085 w 353085"/>
                  <a:gd name="connsiteY0" fmla="*/ 330452 h 366665"/>
                  <a:gd name="connsiteX1" fmla="*/ 348558 w 353085"/>
                  <a:gd name="connsiteY1" fmla="*/ 0 h 366665"/>
                  <a:gd name="connsiteX2" fmla="*/ 0 w 353085"/>
                  <a:gd name="connsiteY2" fmla="*/ 22634 h 366665"/>
                  <a:gd name="connsiteX3" fmla="*/ 22634 w 353085"/>
                  <a:gd name="connsiteY3" fmla="*/ 248970 h 366665"/>
                  <a:gd name="connsiteX4" fmla="*/ 217283 w 353085"/>
                  <a:gd name="connsiteY4" fmla="*/ 366665 h 366665"/>
                  <a:gd name="connsiteX5" fmla="*/ 353085 w 353085"/>
                  <a:gd name="connsiteY5" fmla="*/ 330452 h 366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3085" h="366665">
                    <a:moveTo>
                      <a:pt x="353085" y="330452"/>
                    </a:moveTo>
                    <a:lnTo>
                      <a:pt x="348558" y="0"/>
                    </a:lnTo>
                    <a:lnTo>
                      <a:pt x="0" y="22634"/>
                    </a:lnTo>
                    <a:lnTo>
                      <a:pt x="22634" y="248970"/>
                    </a:lnTo>
                    <a:lnTo>
                      <a:pt x="217283" y="366665"/>
                    </a:lnTo>
                    <a:lnTo>
                      <a:pt x="353085" y="330452"/>
                    </a:lnTo>
                    <a:close/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CD7BD169-65F2-6B4B-B40F-349BC40FF130}"/>
                  </a:ext>
                </a:extLst>
              </p:cNvPr>
              <p:cNvSpPr/>
              <p:nvPr/>
            </p:nvSpPr>
            <p:spPr>
              <a:xfrm>
                <a:off x="2676088" y="5695383"/>
                <a:ext cx="353085" cy="366665"/>
              </a:xfrm>
              <a:custGeom>
                <a:avLst/>
                <a:gdLst>
                  <a:gd name="connsiteX0" fmla="*/ 353085 w 353085"/>
                  <a:gd name="connsiteY0" fmla="*/ 330452 h 366665"/>
                  <a:gd name="connsiteX1" fmla="*/ 348558 w 353085"/>
                  <a:gd name="connsiteY1" fmla="*/ 0 h 366665"/>
                  <a:gd name="connsiteX2" fmla="*/ 0 w 353085"/>
                  <a:gd name="connsiteY2" fmla="*/ 22634 h 366665"/>
                  <a:gd name="connsiteX3" fmla="*/ 22634 w 353085"/>
                  <a:gd name="connsiteY3" fmla="*/ 248970 h 366665"/>
                  <a:gd name="connsiteX4" fmla="*/ 217283 w 353085"/>
                  <a:gd name="connsiteY4" fmla="*/ 366665 h 366665"/>
                  <a:gd name="connsiteX5" fmla="*/ 353085 w 353085"/>
                  <a:gd name="connsiteY5" fmla="*/ 330452 h 366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3085" h="366665">
                    <a:moveTo>
                      <a:pt x="353085" y="330452"/>
                    </a:moveTo>
                    <a:lnTo>
                      <a:pt x="348558" y="0"/>
                    </a:lnTo>
                    <a:lnTo>
                      <a:pt x="0" y="22634"/>
                    </a:lnTo>
                    <a:lnTo>
                      <a:pt x="22634" y="248970"/>
                    </a:lnTo>
                    <a:lnTo>
                      <a:pt x="217283" y="366665"/>
                    </a:lnTo>
                    <a:lnTo>
                      <a:pt x="353085" y="330452"/>
                    </a:lnTo>
                    <a:close/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12671E28-4E60-EF47-8013-0433393F4311}"/>
                  </a:ext>
                </a:extLst>
              </p:cNvPr>
              <p:cNvSpPr/>
              <p:nvPr/>
            </p:nvSpPr>
            <p:spPr>
              <a:xfrm>
                <a:off x="1375902" y="5661494"/>
                <a:ext cx="353085" cy="366665"/>
              </a:xfrm>
              <a:custGeom>
                <a:avLst/>
                <a:gdLst>
                  <a:gd name="connsiteX0" fmla="*/ 353085 w 353085"/>
                  <a:gd name="connsiteY0" fmla="*/ 330452 h 366665"/>
                  <a:gd name="connsiteX1" fmla="*/ 348558 w 353085"/>
                  <a:gd name="connsiteY1" fmla="*/ 0 h 366665"/>
                  <a:gd name="connsiteX2" fmla="*/ 0 w 353085"/>
                  <a:gd name="connsiteY2" fmla="*/ 22634 h 366665"/>
                  <a:gd name="connsiteX3" fmla="*/ 22634 w 353085"/>
                  <a:gd name="connsiteY3" fmla="*/ 248970 h 366665"/>
                  <a:gd name="connsiteX4" fmla="*/ 217283 w 353085"/>
                  <a:gd name="connsiteY4" fmla="*/ 366665 h 366665"/>
                  <a:gd name="connsiteX5" fmla="*/ 353085 w 353085"/>
                  <a:gd name="connsiteY5" fmla="*/ 330452 h 366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3085" h="366665">
                    <a:moveTo>
                      <a:pt x="353085" y="330452"/>
                    </a:moveTo>
                    <a:lnTo>
                      <a:pt x="348558" y="0"/>
                    </a:lnTo>
                    <a:lnTo>
                      <a:pt x="0" y="22634"/>
                    </a:lnTo>
                    <a:lnTo>
                      <a:pt x="22634" y="248970"/>
                    </a:lnTo>
                    <a:lnTo>
                      <a:pt x="217283" y="366665"/>
                    </a:lnTo>
                    <a:lnTo>
                      <a:pt x="353085" y="330452"/>
                    </a:lnTo>
                    <a:close/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CBEFFF44-EBCC-9841-8438-BECA3F7E545A}"/>
                  </a:ext>
                </a:extLst>
              </p:cNvPr>
              <p:cNvSpPr txBox="1"/>
              <p:nvPr/>
            </p:nvSpPr>
            <p:spPr>
              <a:xfrm>
                <a:off x="2743007" y="6028159"/>
                <a:ext cx="391454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39%</a:t>
                </a:r>
              </a:p>
            </p:txBody>
          </p:sp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BA8C630C-1115-214C-93BB-737CBE39FA75}"/>
                  </a:ext>
                </a:extLst>
              </p:cNvPr>
              <p:cNvSpPr txBox="1"/>
              <p:nvPr/>
            </p:nvSpPr>
            <p:spPr>
              <a:xfrm>
                <a:off x="1415604" y="6043956"/>
                <a:ext cx="391454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25%</a:t>
                </a:r>
              </a:p>
            </p:txBody>
          </p:sp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7C85F0C4-6B06-CB47-A254-B1ACD65D0E88}"/>
                  </a:ext>
                </a:extLst>
              </p:cNvPr>
              <p:cNvSpPr txBox="1"/>
              <p:nvPr/>
            </p:nvSpPr>
            <p:spPr>
              <a:xfrm>
                <a:off x="2709644" y="4802910"/>
                <a:ext cx="391454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16%</a:t>
                </a:r>
              </a:p>
            </p:txBody>
          </p:sp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EE72C5A1-61FB-FD47-89DA-CB8652720C35}"/>
                  </a:ext>
                </a:extLst>
              </p:cNvPr>
              <p:cNvSpPr txBox="1"/>
              <p:nvPr/>
            </p:nvSpPr>
            <p:spPr>
              <a:xfrm>
                <a:off x="1438243" y="4811110"/>
                <a:ext cx="391454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14%</a:t>
                </a:r>
              </a:p>
            </p:txBody>
          </p:sp>
          <p:sp>
            <p:nvSpPr>
              <p:cNvPr id="84" name="Freeform 83">
                <a:extLst>
                  <a:ext uri="{FF2B5EF4-FFF2-40B4-BE49-F238E27FC236}">
                    <a16:creationId xmlns:a16="http://schemas.microsoft.com/office/drawing/2014/main" id="{5D3C14AE-7A40-7E4F-BA33-8CE25D5C7C6B}"/>
                  </a:ext>
                </a:extLst>
              </p:cNvPr>
              <p:cNvSpPr/>
              <p:nvPr/>
            </p:nvSpPr>
            <p:spPr>
              <a:xfrm>
                <a:off x="2052891" y="4073255"/>
                <a:ext cx="846499" cy="448146"/>
              </a:xfrm>
              <a:custGeom>
                <a:avLst/>
                <a:gdLst>
                  <a:gd name="connsiteX0" fmla="*/ 841973 w 846499"/>
                  <a:gd name="connsiteY0" fmla="*/ 86008 h 448146"/>
                  <a:gd name="connsiteX1" fmla="*/ 846499 w 846499"/>
                  <a:gd name="connsiteY1" fmla="*/ 289711 h 448146"/>
                  <a:gd name="connsiteX2" fmla="*/ 430040 w 846499"/>
                  <a:gd name="connsiteY2" fmla="*/ 366665 h 448146"/>
                  <a:gd name="connsiteX3" fmla="*/ 36214 w 846499"/>
                  <a:gd name="connsiteY3" fmla="*/ 448146 h 448146"/>
                  <a:gd name="connsiteX4" fmla="*/ 0 w 846499"/>
                  <a:gd name="connsiteY4" fmla="*/ 18107 h 448146"/>
                  <a:gd name="connsiteX5" fmla="*/ 814812 w 846499"/>
                  <a:gd name="connsiteY5" fmla="*/ 0 h 448146"/>
                  <a:gd name="connsiteX6" fmla="*/ 841973 w 846499"/>
                  <a:gd name="connsiteY6" fmla="*/ 86008 h 448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6499" h="448146">
                    <a:moveTo>
                      <a:pt x="841973" y="86008"/>
                    </a:moveTo>
                    <a:lnTo>
                      <a:pt x="846499" y="289711"/>
                    </a:lnTo>
                    <a:lnTo>
                      <a:pt x="430040" y="366665"/>
                    </a:lnTo>
                    <a:lnTo>
                      <a:pt x="36214" y="448146"/>
                    </a:lnTo>
                    <a:lnTo>
                      <a:pt x="0" y="18107"/>
                    </a:lnTo>
                    <a:lnTo>
                      <a:pt x="814812" y="0"/>
                    </a:lnTo>
                    <a:lnTo>
                      <a:pt x="841973" y="86008"/>
                    </a:lnTo>
                    <a:close/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Freeform 84">
                <a:extLst>
                  <a:ext uri="{FF2B5EF4-FFF2-40B4-BE49-F238E27FC236}">
                    <a16:creationId xmlns:a16="http://schemas.microsoft.com/office/drawing/2014/main" id="{C8DB07D7-A804-434A-A947-E1DC6B02CFED}"/>
                  </a:ext>
                </a:extLst>
              </p:cNvPr>
              <p:cNvSpPr/>
              <p:nvPr/>
            </p:nvSpPr>
            <p:spPr>
              <a:xfrm>
                <a:off x="771584" y="4139179"/>
                <a:ext cx="846499" cy="448146"/>
              </a:xfrm>
              <a:custGeom>
                <a:avLst/>
                <a:gdLst>
                  <a:gd name="connsiteX0" fmla="*/ 841973 w 846499"/>
                  <a:gd name="connsiteY0" fmla="*/ 86008 h 448146"/>
                  <a:gd name="connsiteX1" fmla="*/ 846499 w 846499"/>
                  <a:gd name="connsiteY1" fmla="*/ 289711 h 448146"/>
                  <a:gd name="connsiteX2" fmla="*/ 430040 w 846499"/>
                  <a:gd name="connsiteY2" fmla="*/ 366665 h 448146"/>
                  <a:gd name="connsiteX3" fmla="*/ 36214 w 846499"/>
                  <a:gd name="connsiteY3" fmla="*/ 448146 h 448146"/>
                  <a:gd name="connsiteX4" fmla="*/ 0 w 846499"/>
                  <a:gd name="connsiteY4" fmla="*/ 18107 h 448146"/>
                  <a:gd name="connsiteX5" fmla="*/ 814812 w 846499"/>
                  <a:gd name="connsiteY5" fmla="*/ 0 h 448146"/>
                  <a:gd name="connsiteX6" fmla="*/ 841973 w 846499"/>
                  <a:gd name="connsiteY6" fmla="*/ 86008 h 448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6499" h="448146">
                    <a:moveTo>
                      <a:pt x="841973" y="86008"/>
                    </a:moveTo>
                    <a:lnTo>
                      <a:pt x="846499" y="289711"/>
                    </a:lnTo>
                    <a:lnTo>
                      <a:pt x="430040" y="366665"/>
                    </a:lnTo>
                    <a:lnTo>
                      <a:pt x="36214" y="448146"/>
                    </a:lnTo>
                    <a:lnTo>
                      <a:pt x="0" y="18107"/>
                    </a:lnTo>
                    <a:lnTo>
                      <a:pt x="814812" y="0"/>
                    </a:lnTo>
                    <a:lnTo>
                      <a:pt x="841973" y="86008"/>
                    </a:lnTo>
                    <a:close/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Freeform 85">
                <a:extLst>
                  <a:ext uri="{FF2B5EF4-FFF2-40B4-BE49-F238E27FC236}">
                    <a16:creationId xmlns:a16="http://schemas.microsoft.com/office/drawing/2014/main" id="{D03AF52F-2380-F94A-A782-B667545537FC}"/>
                  </a:ext>
                </a:extLst>
              </p:cNvPr>
              <p:cNvSpPr/>
              <p:nvPr/>
            </p:nvSpPr>
            <p:spPr>
              <a:xfrm>
                <a:off x="758988" y="5338461"/>
                <a:ext cx="846499" cy="448146"/>
              </a:xfrm>
              <a:custGeom>
                <a:avLst/>
                <a:gdLst>
                  <a:gd name="connsiteX0" fmla="*/ 841973 w 846499"/>
                  <a:gd name="connsiteY0" fmla="*/ 86008 h 448146"/>
                  <a:gd name="connsiteX1" fmla="*/ 846499 w 846499"/>
                  <a:gd name="connsiteY1" fmla="*/ 289711 h 448146"/>
                  <a:gd name="connsiteX2" fmla="*/ 430040 w 846499"/>
                  <a:gd name="connsiteY2" fmla="*/ 366665 h 448146"/>
                  <a:gd name="connsiteX3" fmla="*/ 36214 w 846499"/>
                  <a:gd name="connsiteY3" fmla="*/ 448146 h 448146"/>
                  <a:gd name="connsiteX4" fmla="*/ 0 w 846499"/>
                  <a:gd name="connsiteY4" fmla="*/ 18107 h 448146"/>
                  <a:gd name="connsiteX5" fmla="*/ 814812 w 846499"/>
                  <a:gd name="connsiteY5" fmla="*/ 0 h 448146"/>
                  <a:gd name="connsiteX6" fmla="*/ 841973 w 846499"/>
                  <a:gd name="connsiteY6" fmla="*/ 86008 h 448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6499" h="448146">
                    <a:moveTo>
                      <a:pt x="841973" y="86008"/>
                    </a:moveTo>
                    <a:lnTo>
                      <a:pt x="846499" y="289711"/>
                    </a:lnTo>
                    <a:lnTo>
                      <a:pt x="430040" y="366665"/>
                    </a:lnTo>
                    <a:lnTo>
                      <a:pt x="36214" y="448146"/>
                    </a:lnTo>
                    <a:lnTo>
                      <a:pt x="0" y="18107"/>
                    </a:lnTo>
                    <a:lnTo>
                      <a:pt x="814812" y="0"/>
                    </a:lnTo>
                    <a:lnTo>
                      <a:pt x="841973" y="86008"/>
                    </a:lnTo>
                    <a:close/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Freeform 86">
                <a:extLst>
                  <a:ext uri="{FF2B5EF4-FFF2-40B4-BE49-F238E27FC236}">
                    <a16:creationId xmlns:a16="http://schemas.microsoft.com/office/drawing/2014/main" id="{52F18D56-4926-7D42-8515-578E47607C66}"/>
                  </a:ext>
                </a:extLst>
              </p:cNvPr>
              <p:cNvSpPr/>
              <p:nvPr/>
            </p:nvSpPr>
            <p:spPr>
              <a:xfrm>
                <a:off x="2043721" y="5331896"/>
                <a:ext cx="846499" cy="448146"/>
              </a:xfrm>
              <a:custGeom>
                <a:avLst/>
                <a:gdLst>
                  <a:gd name="connsiteX0" fmla="*/ 841973 w 846499"/>
                  <a:gd name="connsiteY0" fmla="*/ 86008 h 448146"/>
                  <a:gd name="connsiteX1" fmla="*/ 846499 w 846499"/>
                  <a:gd name="connsiteY1" fmla="*/ 289711 h 448146"/>
                  <a:gd name="connsiteX2" fmla="*/ 430040 w 846499"/>
                  <a:gd name="connsiteY2" fmla="*/ 366665 h 448146"/>
                  <a:gd name="connsiteX3" fmla="*/ 36214 w 846499"/>
                  <a:gd name="connsiteY3" fmla="*/ 448146 h 448146"/>
                  <a:gd name="connsiteX4" fmla="*/ 0 w 846499"/>
                  <a:gd name="connsiteY4" fmla="*/ 18107 h 448146"/>
                  <a:gd name="connsiteX5" fmla="*/ 814812 w 846499"/>
                  <a:gd name="connsiteY5" fmla="*/ 0 h 448146"/>
                  <a:gd name="connsiteX6" fmla="*/ 841973 w 846499"/>
                  <a:gd name="connsiteY6" fmla="*/ 86008 h 448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6499" h="448146">
                    <a:moveTo>
                      <a:pt x="841973" y="86008"/>
                    </a:moveTo>
                    <a:lnTo>
                      <a:pt x="846499" y="289711"/>
                    </a:lnTo>
                    <a:lnTo>
                      <a:pt x="430040" y="366665"/>
                    </a:lnTo>
                    <a:lnTo>
                      <a:pt x="36214" y="448146"/>
                    </a:lnTo>
                    <a:lnTo>
                      <a:pt x="0" y="18107"/>
                    </a:lnTo>
                    <a:lnTo>
                      <a:pt x="814812" y="0"/>
                    </a:lnTo>
                    <a:lnTo>
                      <a:pt x="841973" y="86008"/>
                    </a:lnTo>
                    <a:close/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34100F0D-BCF3-A64E-8C60-6ACE401A70C7}"/>
                  </a:ext>
                </a:extLst>
              </p:cNvPr>
              <p:cNvSpPr txBox="1"/>
              <p:nvPr/>
            </p:nvSpPr>
            <p:spPr>
              <a:xfrm>
                <a:off x="2286415" y="5160700"/>
                <a:ext cx="42030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8.2%</a:t>
                </a:r>
              </a:p>
            </p:txBody>
          </p:sp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8DB93AB9-4A76-614E-B449-F31BB95F2668}"/>
                  </a:ext>
                </a:extLst>
              </p:cNvPr>
              <p:cNvSpPr txBox="1"/>
              <p:nvPr/>
            </p:nvSpPr>
            <p:spPr>
              <a:xfrm>
                <a:off x="996754" y="5177184"/>
                <a:ext cx="42030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6.8%</a:t>
                </a:r>
              </a:p>
            </p:txBody>
          </p:sp>
          <p:sp>
            <p:nvSpPr>
              <p:cNvPr id="90" name="TextBox 89">
                <a:extLst>
                  <a:ext uri="{FF2B5EF4-FFF2-40B4-BE49-F238E27FC236}">
                    <a16:creationId xmlns:a16="http://schemas.microsoft.com/office/drawing/2014/main" id="{65378B63-5EA2-E34D-A52E-F2F78004593E}"/>
                  </a:ext>
                </a:extLst>
              </p:cNvPr>
              <p:cNvSpPr txBox="1"/>
              <p:nvPr/>
            </p:nvSpPr>
            <p:spPr>
              <a:xfrm>
                <a:off x="1017935" y="3979594"/>
                <a:ext cx="42030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7.8%</a:t>
                </a:r>
              </a:p>
            </p:txBody>
          </p:sp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558332F4-4576-7541-9EAE-72790271655C}"/>
                  </a:ext>
                </a:extLst>
              </p:cNvPr>
              <p:cNvSpPr txBox="1"/>
              <p:nvPr/>
            </p:nvSpPr>
            <p:spPr>
              <a:xfrm>
                <a:off x="2292257" y="3920583"/>
                <a:ext cx="42030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7.6%</a:t>
                </a:r>
              </a:p>
            </p:txBody>
          </p:sp>
        </p:grpSp>
      </p:grpSp>
      <p:sp>
        <p:nvSpPr>
          <p:cNvPr id="92" name="TextBox 91">
            <a:extLst>
              <a:ext uri="{FF2B5EF4-FFF2-40B4-BE49-F238E27FC236}">
                <a16:creationId xmlns:a16="http://schemas.microsoft.com/office/drawing/2014/main" id="{03C93D8F-2E41-3943-853F-87722B7B7121}"/>
              </a:ext>
            </a:extLst>
          </p:cNvPr>
          <p:cNvSpPr txBox="1"/>
          <p:nvPr/>
        </p:nvSpPr>
        <p:spPr>
          <a:xfrm>
            <a:off x="135590" y="3249867"/>
            <a:ext cx="404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B. </a:t>
            </a:r>
          </a:p>
        </p:txBody>
      </p:sp>
    </p:spTree>
    <p:extLst>
      <p:ext uri="{BB962C8B-B14F-4D97-AF65-F5344CB8AC3E}">
        <p14:creationId xmlns:p14="http://schemas.microsoft.com/office/powerpoint/2010/main" val="27979261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62C659B-D75F-764D-835D-0FE21B1AA622}"/>
              </a:ext>
            </a:extLst>
          </p:cNvPr>
          <p:cNvSpPr txBox="1"/>
          <p:nvPr/>
        </p:nvSpPr>
        <p:spPr>
          <a:xfrm>
            <a:off x="109182" y="165173"/>
            <a:ext cx="19848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Supplemental Figure 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FA3D041-382F-CA44-9DFB-55624AD9FCE4}"/>
              </a:ext>
            </a:extLst>
          </p:cNvPr>
          <p:cNvSpPr txBox="1"/>
          <p:nvPr/>
        </p:nvSpPr>
        <p:spPr>
          <a:xfrm>
            <a:off x="224490" y="858619"/>
            <a:ext cx="33073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A.                                                       B.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72B74C8-C299-D54F-89B3-E2C4B3C8F0B8}"/>
              </a:ext>
            </a:extLst>
          </p:cNvPr>
          <p:cNvSpPr txBox="1"/>
          <p:nvPr/>
        </p:nvSpPr>
        <p:spPr>
          <a:xfrm>
            <a:off x="224490" y="2838295"/>
            <a:ext cx="33265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C.                                                       D.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7640BE8-8551-C244-A8DD-606CE771C9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80" y="1060958"/>
            <a:ext cx="2720340" cy="169926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27C6C11-DD94-3A4F-8DFF-2CE733B301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348" y="3127178"/>
            <a:ext cx="2369820" cy="169926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B4A9C22-6AFC-7C4A-9EF6-DF2AE12A30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79536" y="1060958"/>
            <a:ext cx="2232660" cy="169926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0917512-C423-A543-93E9-3F8847B56B4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19516" y="3120672"/>
            <a:ext cx="2392680" cy="1699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5481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AB7AAB6-D208-CD44-B272-48A43D41DAC8}"/>
              </a:ext>
            </a:extLst>
          </p:cNvPr>
          <p:cNvSpPr txBox="1"/>
          <p:nvPr/>
        </p:nvSpPr>
        <p:spPr>
          <a:xfrm>
            <a:off x="6082" y="49044"/>
            <a:ext cx="19848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Supplemental Figure 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C881F15-52AF-9046-8336-DA37CF8F24F8}"/>
              </a:ext>
            </a:extLst>
          </p:cNvPr>
          <p:cNvSpPr txBox="1"/>
          <p:nvPr/>
        </p:nvSpPr>
        <p:spPr>
          <a:xfrm>
            <a:off x="120629" y="614179"/>
            <a:ext cx="404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A277D93-14CB-1146-BA02-3DFF2230B49E}"/>
              </a:ext>
            </a:extLst>
          </p:cNvPr>
          <p:cNvSpPr txBox="1"/>
          <p:nvPr/>
        </p:nvSpPr>
        <p:spPr>
          <a:xfrm>
            <a:off x="874289" y="2899147"/>
            <a:ext cx="29963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7 days				 	 3 weeks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9105CA7-1305-B44A-8FFE-E22474ADE6A7}"/>
              </a:ext>
            </a:extLst>
          </p:cNvPr>
          <p:cNvSpPr txBox="1"/>
          <p:nvPr/>
        </p:nvSpPr>
        <p:spPr>
          <a:xfrm>
            <a:off x="5565722" y="2899722"/>
            <a:ext cx="29963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7 days				 	 3 weeks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3A1383A-FDC5-C844-88D3-EF6947FA1070}"/>
              </a:ext>
            </a:extLst>
          </p:cNvPr>
          <p:cNvSpPr txBox="1"/>
          <p:nvPr/>
        </p:nvSpPr>
        <p:spPr>
          <a:xfrm>
            <a:off x="84890" y="2644202"/>
            <a:ext cx="49568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B.                                                                                        C.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577C193-5753-394D-9A7A-5E1A1F07A1E6}"/>
              </a:ext>
            </a:extLst>
          </p:cNvPr>
          <p:cNvSpPr txBox="1"/>
          <p:nvPr/>
        </p:nvSpPr>
        <p:spPr>
          <a:xfrm>
            <a:off x="1183902" y="808281"/>
            <a:ext cx="267573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7 days				     3 weeks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91C6F850-5542-DB4D-8382-3411BEEC56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5" y="932114"/>
            <a:ext cx="2758440" cy="172212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96CBB7D-DD69-604F-AFBB-C6492F4865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3330" y="931391"/>
            <a:ext cx="2430780" cy="172212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7436504-D675-E044-A266-D7C20940FA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455" y="3062149"/>
            <a:ext cx="2286000" cy="169926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03649CC6-CE43-CF41-B332-24667D1463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05268" y="3055781"/>
            <a:ext cx="2316480" cy="169926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32E917A4-32F5-644D-B059-313FE506260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34995" y="3062149"/>
            <a:ext cx="2316480" cy="169926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488EBACB-AB00-A14F-8785-84151624CB4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27191" y="3062149"/>
            <a:ext cx="2316480" cy="1699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1796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extBox 62">
            <a:extLst>
              <a:ext uri="{FF2B5EF4-FFF2-40B4-BE49-F238E27FC236}">
                <a16:creationId xmlns:a16="http://schemas.microsoft.com/office/drawing/2014/main" id="{260F1E00-73C0-F74C-AD72-483FBCBFA6C3}"/>
              </a:ext>
            </a:extLst>
          </p:cNvPr>
          <p:cNvSpPr txBox="1"/>
          <p:nvPr/>
        </p:nvSpPr>
        <p:spPr>
          <a:xfrm>
            <a:off x="7039094" y="102926"/>
            <a:ext cx="19848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Supplemental Figure 4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2753F70-2E7F-EF42-AA53-E77BC228367E}"/>
              </a:ext>
            </a:extLst>
          </p:cNvPr>
          <p:cNvGrpSpPr>
            <a:grpSpLocks noChangeAspect="1"/>
          </p:cNvGrpSpPr>
          <p:nvPr/>
        </p:nvGrpSpPr>
        <p:grpSpPr>
          <a:xfrm>
            <a:off x="239381" y="450127"/>
            <a:ext cx="2412154" cy="4237425"/>
            <a:chOff x="1164055" y="748634"/>
            <a:chExt cx="2097525" cy="3684717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5DFE6D82-9F8A-4748-ACAE-183FF1226906}"/>
                </a:ext>
              </a:extLst>
            </p:cNvPr>
            <p:cNvSpPr txBox="1"/>
            <p:nvPr/>
          </p:nvSpPr>
          <p:spPr>
            <a:xfrm>
              <a:off x="2051886" y="748634"/>
              <a:ext cx="34336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>
                  <a:latin typeface="Arial" panose="020B0604020202020204" pitchFamily="34" charset="0"/>
                  <a:cs typeface="Arial" panose="020B0604020202020204" pitchFamily="34" charset="0"/>
                </a:rPr>
                <a:t>WT</a:t>
              </a: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B5136AF1-9A33-6C40-9300-36EFDA48B195}"/>
                </a:ext>
              </a:extLst>
            </p:cNvPr>
            <p:cNvGrpSpPr/>
            <p:nvPr/>
          </p:nvGrpSpPr>
          <p:grpSpPr>
            <a:xfrm>
              <a:off x="1164055" y="757245"/>
              <a:ext cx="2097525" cy="3676106"/>
              <a:chOff x="49517" y="795939"/>
              <a:chExt cx="2097525" cy="3676106"/>
            </a:xfrm>
          </p:grpSpPr>
          <p:pic>
            <p:nvPicPr>
              <p:cNvPr id="46" name="Picture 45">
                <a:extLst>
                  <a:ext uri="{FF2B5EF4-FFF2-40B4-BE49-F238E27FC236}">
                    <a16:creationId xmlns:a16="http://schemas.microsoft.com/office/drawing/2014/main" id="{A7AD79C1-2C2C-F24E-AE6F-6C50D06D21A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5400000">
                <a:off x="26170" y="1654470"/>
                <a:ext cx="1600597" cy="480314"/>
              </a:xfrm>
              <a:prstGeom prst="rect">
                <a:avLst/>
              </a:prstGeom>
            </p:spPr>
          </p:pic>
          <p:pic>
            <p:nvPicPr>
              <p:cNvPr id="47" name="Picture 46">
                <a:extLst>
                  <a:ext uri="{FF2B5EF4-FFF2-40B4-BE49-F238E27FC236}">
                    <a16:creationId xmlns:a16="http://schemas.microsoft.com/office/drawing/2014/main" id="{30EDB16A-94B6-F540-98C1-34A43441216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5400000">
                <a:off x="-461961" y="1653580"/>
                <a:ext cx="1600593" cy="482092"/>
              </a:xfrm>
              <a:prstGeom prst="rect">
                <a:avLst/>
              </a:prstGeom>
            </p:spPr>
          </p:pic>
          <p:pic>
            <p:nvPicPr>
              <p:cNvPr id="48" name="Picture 47">
                <a:extLst>
                  <a:ext uri="{FF2B5EF4-FFF2-40B4-BE49-F238E27FC236}">
                    <a16:creationId xmlns:a16="http://schemas.microsoft.com/office/drawing/2014/main" id="{44E96BFE-F8B9-304F-AF70-57C850D955D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5400000">
                <a:off x="1073814" y="1658279"/>
                <a:ext cx="1600595" cy="472694"/>
              </a:xfrm>
              <a:prstGeom prst="rect">
                <a:avLst/>
              </a:prstGeom>
            </p:spPr>
          </p:pic>
          <p:pic>
            <p:nvPicPr>
              <p:cNvPr id="49" name="Picture 48">
                <a:extLst>
                  <a:ext uri="{FF2B5EF4-FFF2-40B4-BE49-F238E27FC236}">
                    <a16:creationId xmlns:a16="http://schemas.microsoft.com/office/drawing/2014/main" id="{604715F7-42A8-A440-B81B-A23DFEA9061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5400000">
                <a:off x="580913" y="1651676"/>
                <a:ext cx="1600597" cy="485902"/>
              </a:xfrm>
              <a:prstGeom prst="rect">
                <a:avLst/>
              </a:prstGeom>
            </p:spPr>
          </p:pic>
          <p:pic>
            <p:nvPicPr>
              <p:cNvPr id="50" name="Picture 49">
                <a:extLst>
                  <a:ext uri="{FF2B5EF4-FFF2-40B4-BE49-F238E27FC236}">
                    <a16:creationId xmlns:a16="http://schemas.microsoft.com/office/drawing/2014/main" id="{E47680EE-6FD6-BA45-ACD7-32F9D1BC461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5400000">
                <a:off x="1030718" y="3431816"/>
                <a:ext cx="1600144" cy="480314"/>
              </a:xfrm>
              <a:prstGeom prst="rect">
                <a:avLst/>
              </a:prstGeom>
            </p:spPr>
          </p:pic>
          <p:pic>
            <p:nvPicPr>
              <p:cNvPr id="51" name="Picture 50">
                <a:extLst>
                  <a:ext uri="{FF2B5EF4-FFF2-40B4-BE49-F238E27FC236}">
                    <a16:creationId xmlns:a16="http://schemas.microsoft.com/office/drawing/2014/main" id="{40252981-873E-6547-B5F2-77BD1709156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5400000">
                <a:off x="-632" y="3422020"/>
                <a:ext cx="1600597" cy="482092"/>
              </a:xfrm>
              <a:prstGeom prst="rect">
                <a:avLst/>
              </a:prstGeom>
            </p:spPr>
          </p:pic>
          <p:pic>
            <p:nvPicPr>
              <p:cNvPr id="52" name="Picture 51">
                <a:extLst>
                  <a:ext uri="{FF2B5EF4-FFF2-40B4-BE49-F238E27FC236}">
                    <a16:creationId xmlns:a16="http://schemas.microsoft.com/office/drawing/2014/main" id="{6B6B0F0B-4748-E243-800B-0A61CDAD738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5400000">
                <a:off x="-509990" y="3422274"/>
                <a:ext cx="1600597" cy="481584"/>
              </a:xfrm>
              <a:prstGeom prst="rect">
                <a:avLst/>
              </a:prstGeom>
            </p:spPr>
          </p:pic>
          <p:pic>
            <p:nvPicPr>
              <p:cNvPr id="53" name="Picture 52">
                <a:extLst>
                  <a:ext uri="{FF2B5EF4-FFF2-40B4-BE49-F238E27FC236}">
                    <a16:creationId xmlns:a16="http://schemas.microsoft.com/office/drawing/2014/main" id="{2373AAA4-8EF8-8144-92DC-69BB0A2C3FA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5400000">
                <a:off x="533876" y="3426297"/>
                <a:ext cx="1600598" cy="480314"/>
              </a:xfrm>
              <a:prstGeom prst="rect">
                <a:avLst/>
              </a:prstGeom>
            </p:spPr>
          </p:pic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CC4A776B-55C2-2844-9037-86438075942E}"/>
                  </a:ext>
                </a:extLst>
              </p:cNvPr>
              <p:cNvSpPr txBox="1"/>
              <p:nvPr/>
            </p:nvSpPr>
            <p:spPr>
              <a:xfrm>
                <a:off x="110277" y="926485"/>
                <a:ext cx="85632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Sham          MI</a:t>
                </a:r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0743FBBB-2E3B-4549-9C21-69705BC43A57}"/>
                  </a:ext>
                </a:extLst>
              </p:cNvPr>
              <p:cNvSpPr txBox="1"/>
              <p:nvPr/>
            </p:nvSpPr>
            <p:spPr>
              <a:xfrm>
                <a:off x="1151433" y="926485"/>
                <a:ext cx="85632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Sham          MI</a:t>
                </a: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D3DDAF40-6C2A-D543-9948-5A7444A6575C}"/>
                  </a:ext>
                </a:extLst>
              </p:cNvPr>
              <p:cNvSpPr txBox="1"/>
              <p:nvPr/>
            </p:nvSpPr>
            <p:spPr>
              <a:xfrm>
                <a:off x="346080" y="795939"/>
                <a:ext cx="1415772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ND                                   D</a:t>
                </a:r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63644F8C-BA94-564A-9EC7-CD6836638A43}"/>
                  </a:ext>
                </a:extLst>
              </p:cNvPr>
              <p:cNvSpPr txBox="1"/>
              <p:nvPr/>
            </p:nvSpPr>
            <p:spPr>
              <a:xfrm>
                <a:off x="906682" y="2683043"/>
                <a:ext cx="333746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KO</a:t>
                </a:r>
              </a:p>
            </p:txBody>
          </p: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0DC6E4F6-95DE-CA43-88E4-2227748E1EC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15338" y="3848892"/>
                <a:ext cx="8572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C9BBAD7-FB6D-2E48-82B9-F6F79B92E26B}"/>
                  </a:ext>
                </a:extLst>
              </p:cNvPr>
              <p:cNvSpPr txBox="1"/>
              <p:nvPr/>
            </p:nvSpPr>
            <p:spPr>
              <a:xfrm>
                <a:off x="1770016" y="3694990"/>
                <a:ext cx="377026" cy="1846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6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 mm</a:t>
                </a:r>
              </a:p>
            </p:txBody>
          </p:sp>
        </p:grp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CA981C2D-08DF-F047-B3B6-FB9AE3C75CE3}"/>
              </a:ext>
            </a:extLst>
          </p:cNvPr>
          <p:cNvSpPr txBox="1"/>
          <p:nvPr/>
        </p:nvSpPr>
        <p:spPr>
          <a:xfrm>
            <a:off x="120067" y="202118"/>
            <a:ext cx="35060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en-US" sz="1400" i="1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B.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121C896-11EF-074E-B56D-31A1848CA50D}"/>
              </a:ext>
            </a:extLst>
          </p:cNvPr>
          <p:cNvSpPr txBox="1"/>
          <p:nvPr/>
        </p:nvSpPr>
        <p:spPr>
          <a:xfrm>
            <a:off x="100208" y="4903458"/>
            <a:ext cx="4138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AD1831C0-D09C-574E-9BDA-C741866FA6A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75035" y="5209001"/>
            <a:ext cx="2476500" cy="1691640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6A93E51F-E392-224D-B2D0-E7659DED86E4}"/>
              </a:ext>
            </a:extLst>
          </p:cNvPr>
          <p:cNvGrpSpPr/>
          <p:nvPr/>
        </p:nvGrpSpPr>
        <p:grpSpPr>
          <a:xfrm>
            <a:off x="2992182" y="459957"/>
            <a:ext cx="2909463" cy="4061082"/>
            <a:chOff x="2992182" y="459957"/>
            <a:chExt cx="2909463" cy="4061082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B101A058-3054-9349-BC32-6085DF420580}"/>
                </a:ext>
              </a:extLst>
            </p:cNvPr>
            <p:cNvSpPr txBox="1"/>
            <p:nvPr/>
          </p:nvSpPr>
          <p:spPr>
            <a:xfrm>
              <a:off x="3538168" y="538670"/>
              <a:ext cx="168347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Sham                     MI</a:t>
              </a:r>
            </a:p>
            <a:p>
              <a:endParaRPr lang="en-US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633E155-658D-834C-9A46-0FAEA3AC5FBA}"/>
                </a:ext>
              </a:extLst>
            </p:cNvPr>
            <p:cNvSpPr txBox="1"/>
            <p:nvPr/>
          </p:nvSpPr>
          <p:spPr>
            <a:xfrm>
              <a:off x="4079579" y="459957"/>
              <a:ext cx="42511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WT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913C521F-623E-F949-AC5E-D77049E21B57}"/>
                </a:ext>
              </a:extLst>
            </p:cNvPr>
            <p:cNvSpPr txBox="1"/>
            <p:nvPr/>
          </p:nvSpPr>
          <p:spPr>
            <a:xfrm>
              <a:off x="2992182" y="1121016"/>
              <a:ext cx="6202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ND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7D5A98D-719C-7C4C-B230-68C186A9C78C}"/>
                </a:ext>
              </a:extLst>
            </p:cNvPr>
            <p:cNvSpPr txBox="1"/>
            <p:nvPr/>
          </p:nvSpPr>
          <p:spPr>
            <a:xfrm>
              <a:off x="3089228" y="2004330"/>
              <a:ext cx="4261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C303E7A-7F46-0C4F-A1B4-36FF4925D93F}"/>
                </a:ext>
              </a:extLst>
            </p:cNvPr>
            <p:cNvSpPr txBox="1"/>
            <p:nvPr/>
          </p:nvSpPr>
          <p:spPr>
            <a:xfrm>
              <a:off x="4365544" y="2588395"/>
              <a:ext cx="4154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KO</a:t>
              </a:r>
            </a:p>
          </p:txBody>
        </p: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7ECBE599-A779-AB40-8F24-D9D417662E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3555460" y="622746"/>
              <a:ext cx="836908" cy="12192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6BB1C325-E294-B245-8708-CD591E47A8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3524921" y="2611676"/>
              <a:ext cx="836910" cy="12192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7D012FB7-55B6-2B45-B772-91C61084D7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4789419" y="2611674"/>
              <a:ext cx="836908" cy="12192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01DAE4F0-35B1-B54C-A211-68A5DCD7653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8" cstate="print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3524921" y="3492984"/>
              <a:ext cx="836910" cy="12192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91C0E0D8-AC39-A34E-B84E-302B57B2281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BEBA8EAE-BF5A-486C-A8C5-ECC9F3942E4B}">
                  <a14:imgProps xmlns:a14="http://schemas.microsoft.com/office/drawing/2010/main">
                    <a14:imgLayer r:embed="rId21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4789418" y="3488731"/>
              <a:ext cx="836910" cy="12192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C26759BE-F896-8740-BA87-78456E98EC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2" cstate="print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colorTemperature colorTemp="58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4626838" y="1699194"/>
              <a:ext cx="1219200" cy="83690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C60921DA-287F-CD4C-A038-656530297D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4" cstate="print">
              <a:extLst>
                <a:ext uri="{BEBA8EAE-BF5A-486C-A8C5-ECC9F3942E4B}">
                  <a14:imgProps xmlns:a14="http://schemas.microsoft.com/office/drawing/2010/main">
                    <a14:imgLayer r:embed="rId25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4627154" y="813891"/>
              <a:ext cx="1209499" cy="83690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B5D7562A-5374-F441-9267-72834E57B5C8}"/>
                </a:ext>
              </a:extLst>
            </p:cNvPr>
            <p:cNvCxnSpPr>
              <a:cxnSpLocks/>
            </p:cNvCxnSpPr>
            <p:nvPr/>
          </p:nvCxnSpPr>
          <p:spPr>
            <a:xfrm>
              <a:off x="5626015" y="4443797"/>
              <a:ext cx="14100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156B1F78-EED4-1C41-BA35-2C3B854A03C6}"/>
                </a:ext>
              </a:extLst>
            </p:cNvPr>
            <p:cNvSpPr txBox="1"/>
            <p:nvPr/>
          </p:nvSpPr>
          <p:spPr>
            <a:xfrm>
              <a:off x="5415615" y="4299463"/>
              <a:ext cx="486030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dirty="0">
                  <a:latin typeface="Arial" panose="020B0604020202020204" pitchFamily="34" charset="0"/>
                  <a:cs typeface="Arial" panose="020B0604020202020204" pitchFamily="34" charset="0"/>
                </a:rPr>
                <a:t>100 µm  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3293A7FE-2B88-F74C-86B1-9FF8D44E2638}"/>
                </a:ext>
              </a:extLst>
            </p:cNvPr>
            <p:cNvSpPr txBox="1"/>
            <p:nvPr/>
          </p:nvSpPr>
          <p:spPr>
            <a:xfrm>
              <a:off x="2992807" y="3104494"/>
              <a:ext cx="6202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ND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A960F1D5-C2B9-D343-97B3-7110FB4AEE4E}"/>
                </a:ext>
              </a:extLst>
            </p:cNvPr>
            <p:cNvSpPr txBox="1"/>
            <p:nvPr/>
          </p:nvSpPr>
          <p:spPr>
            <a:xfrm>
              <a:off x="3089853" y="3987808"/>
              <a:ext cx="4261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</a:p>
          </p:txBody>
        </p:sp>
        <p:cxnSp>
          <p:nvCxnSpPr>
            <p:cNvPr id="45" name="Straight Arrow Connector 44">
              <a:extLst>
                <a:ext uri="{FF2B5EF4-FFF2-40B4-BE49-F238E27FC236}">
                  <a16:creationId xmlns:a16="http://schemas.microsoft.com/office/drawing/2014/main" id="{D88769A6-1488-0B4F-80CC-68E1F109CB9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15626" y="2004330"/>
              <a:ext cx="54205" cy="185295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36C65C8-41DB-5245-951C-BD3FB2EA6B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6">
              <a:extLst>
                <a:ext uri="{BEBA8EAE-BF5A-486C-A8C5-ECC9F3942E4B}">
                  <a14:imgProps xmlns:a14="http://schemas.microsoft.com/office/drawing/2010/main">
                    <a14:imgLayer r:embed="rId27">
                      <a14:imgEffect>
                        <a14:brightnessContrast bright="20000" contrast="20000"/>
                      </a14:imgEffect>
                    </a14:imgLayer>
                  </a14:imgProps>
                </a:ext>
              </a:extLst>
            </a:blip>
            <a:srcRect l="17162" t="14784" r="6858" b="16572"/>
            <a:stretch/>
          </p:blipFill>
          <p:spPr>
            <a:xfrm rot="10800000">
              <a:off x="3356352" y="1695197"/>
              <a:ext cx="1235124" cy="83690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cxnSp>
          <p:nvCxnSpPr>
            <p:cNvPr id="56" name="Straight Arrow Connector 55">
              <a:extLst>
                <a:ext uri="{FF2B5EF4-FFF2-40B4-BE49-F238E27FC236}">
                  <a16:creationId xmlns:a16="http://schemas.microsoft.com/office/drawing/2014/main" id="{AE6B12E7-7B7B-2145-89F2-88A5E843B99A}"/>
                </a:ext>
              </a:extLst>
            </p:cNvPr>
            <p:cNvCxnSpPr>
              <a:cxnSpLocks/>
            </p:cNvCxnSpPr>
            <p:nvPr/>
          </p:nvCxnSpPr>
          <p:spPr>
            <a:xfrm>
              <a:off x="3928647" y="1903314"/>
              <a:ext cx="52984" cy="12070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54093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F75EC1E-3CD6-1E43-BE6A-EEA5A0F6BC11}"/>
              </a:ext>
            </a:extLst>
          </p:cNvPr>
          <p:cNvSpPr txBox="1"/>
          <p:nvPr/>
        </p:nvSpPr>
        <p:spPr>
          <a:xfrm>
            <a:off x="87565" y="-29181"/>
            <a:ext cx="19848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Supplemental Figure 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D48274F-D8F8-DD40-86F3-38F5E55C696F}"/>
              </a:ext>
            </a:extLst>
          </p:cNvPr>
          <p:cNvSpPr txBox="1"/>
          <p:nvPr/>
        </p:nvSpPr>
        <p:spPr>
          <a:xfrm>
            <a:off x="93526" y="165951"/>
            <a:ext cx="31085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A.                                                   B.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CA383A8-F606-274B-AD7A-A99287E2A2ED}"/>
              </a:ext>
            </a:extLst>
          </p:cNvPr>
          <p:cNvSpPr txBox="1"/>
          <p:nvPr/>
        </p:nvSpPr>
        <p:spPr>
          <a:xfrm>
            <a:off x="109182" y="2059765"/>
            <a:ext cx="73789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C.										 D.					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9FCA3FD-6C80-074D-8D5B-78B60C3CDE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18" y="477356"/>
            <a:ext cx="1920240" cy="172974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99AC7D0-0EF7-1A40-A392-8A40A639AA8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6993"/>
          <a:stretch/>
        </p:blipFill>
        <p:spPr>
          <a:xfrm>
            <a:off x="3915038" y="4159241"/>
            <a:ext cx="2289698" cy="19812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457193F-EC85-8548-A389-B09E8F11EE3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5602"/>
          <a:stretch/>
        </p:blipFill>
        <p:spPr>
          <a:xfrm>
            <a:off x="381900" y="4331676"/>
            <a:ext cx="1534539" cy="12192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13CE838-FE27-8C4B-80D2-C5446DE94DA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5602"/>
          <a:stretch/>
        </p:blipFill>
        <p:spPr>
          <a:xfrm>
            <a:off x="1952057" y="5604658"/>
            <a:ext cx="1534539" cy="12192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A9EF0D0-AFC7-594F-BB46-5BE3C159CC9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r="5602"/>
          <a:stretch/>
        </p:blipFill>
        <p:spPr>
          <a:xfrm>
            <a:off x="371915" y="5604658"/>
            <a:ext cx="1534539" cy="12192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865BD393-451E-E347-866C-C78FE77F5025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3822" r="1779"/>
          <a:stretch/>
        </p:blipFill>
        <p:spPr>
          <a:xfrm>
            <a:off x="1952058" y="4337529"/>
            <a:ext cx="1534539" cy="1219200"/>
          </a:xfrm>
          <a:prstGeom prst="rect">
            <a:avLst/>
          </a:prstGeom>
        </p:spPr>
      </p:pic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72A2CBE-56B6-314E-827E-3E1E24E134C8}"/>
              </a:ext>
            </a:extLst>
          </p:cNvPr>
          <p:cNvCxnSpPr>
            <a:cxnSpLocks/>
          </p:cNvCxnSpPr>
          <p:nvPr/>
        </p:nvCxnSpPr>
        <p:spPr>
          <a:xfrm>
            <a:off x="416875" y="5538588"/>
            <a:ext cx="2522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B0F41BD2-4874-E24F-A388-B8B6F2BB1B71}"/>
              </a:ext>
            </a:extLst>
          </p:cNvPr>
          <p:cNvSpPr txBox="1"/>
          <p:nvPr/>
        </p:nvSpPr>
        <p:spPr>
          <a:xfrm>
            <a:off x="335826" y="5353922"/>
            <a:ext cx="465192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>
                <a:latin typeface="Arial" panose="020B0604020202020204" pitchFamily="34" charset="0"/>
                <a:cs typeface="Arial" panose="020B0604020202020204" pitchFamily="34" charset="0"/>
              </a:rPr>
              <a:t>200 </a:t>
            </a:r>
            <a:r>
              <a:rPr lang="en-US" sz="600" dirty="0" err="1">
                <a:latin typeface="Arial" panose="020B0604020202020204" pitchFamily="34" charset="0"/>
                <a:cs typeface="Arial" panose="020B0604020202020204" pitchFamily="34" charset="0"/>
              </a:rPr>
              <a:t>μm</a:t>
            </a:r>
            <a:r>
              <a:rPr lang="en-US" sz="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87E9C7A-94FA-0F41-B1BF-3922E080E702}"/>
              </a:ext>
            </a:extLst>
          </p:cNvPr>
          <p:cNvSpPr txBox="1"/>
          <p:nvPr/>
        </p:nvSpPr>
        <p:spPr>
          <a:xfrm>
            <a:off x="335826" y="4279605"/>
            <a:ext cx="3307316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Mac-2                                  Rat IgG                                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α-SM actin                           Rabbit IgG          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4CD20F1-8143-AB48-A99A-83155FDE3BE6}"/>
              </a:ext>
            </a:extLst>
          </p:cNvPr>
          <p:cNvSpPr txBox="1"/>
          <p:nvPr/>
        </p:nvSpPr>
        <p:spPr>
          <a:xfrm>
            <a:off x="17617" y="4132943"/>
            <a:ext cx="65415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E.								F.                                                G.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392BFD87-A868-8F41-824C-1F7857C2E47E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r="18648"/>
          <a:stretch/>
        </p:blipFill>
        <p:spPr>
          <a:xfrm>
            <a:off x="2265004" y="533016"/>
            <a:ext cx="2386630" cy="169926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48BCE7B-940F-1A4D-B5AF-3C9F63CAFC0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645985" y="521169"/>
            <a:ext cx="2956560" cy="169926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F76C9244-C254-C34E-AC29-0BF4E3379312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r="19677"/>
          <a:stretch/>
        </p:blipFill>
        <p:spPr>
          <a:xfrm>
            <a:off x="-27386" y="2309198"/>
            <a:ext cx="2313584" cy="169926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2D1D3731-FA6D-794B-B16B-189038BA9285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246739" y="2280655"/>
            <a:ext cx="2423160" cy="169926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17443A95-074B-DF42-9CC1-E052906BE2D6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840295" y="2207661"/>
            <a:ext cx="2567940" cy="177546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9DA15E33-1C4F-754F-92AA-1C7518EBDBCC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188006" y="4448801"/>
            <a:ext cx="2232660" cy="1691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3605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83D3513D-21B6-9A4A-BB75-B5281975EDB7}"/>
              </a:ext>
            </a:extLst>
          </p:cNvPr>
          <p:cNvSpPr txBox="1"/>
          <p:nvPr/>
        </p:nvSpPr>
        <p:spPr>
          <a:xfrm>
            <a:off x="6082" y="49044"/>
            <a:ext cx="19848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Supplemental Figure 6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588FCCC-A5B3-0A47-9629-2C7BFFD5366D}"/>
              </a:ext>
            </a:extLst>
          </p:cNvPr>
          <p:cNvSpPr txBox="1"/>
          <p:nvPr/>
        </p:nvSpPr>
        <p:spPr>
          <a:xfrm>
            <a:off x="109182" y="809997"/>
            <a:ext cx="29097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A.                                             B.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B391FE3-3EDA-714D-BE35-BB306C82C939}"/>
              </a:ext>
            </a:extLst>
          </p:cNvPr>
          <p:cNvSpPr txBox="1"/>
          <p:nvPr/>
        </p:nvSpPr>
        <p:spPr>
          <a:xfrm>
            <a:off x="81489" y="2824273"/>
            <a:ext cx="28296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C.                                             D. 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AABFD1C-5760-0145-B39F-281A2DDB89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5475" y="3236487"/>
            <a:ext cx="1866900" cy="163068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1EB254E-F75B-DC4B-9CD0-9F7530502EC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3602"/>
          <a:stretch/>
        </p:blipFill>
        <p:spPr>
          <a:xfrm>
            <a:off x="119784" y="3236487"/>
            <a:ext cx="1688234" cy="163068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D89A9BF-0F96-ED4B-A1D8-E41E0D75DC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0120" y="1085411"/>
            <a:ext cx="2240280" cy="16002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F581AFC-7A2C-944F-822B-F1C4DCB229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90065" y="1085411"/>
            <a:ext cx="184404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1816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401FA25-1F9A-874D-8FFB-5D3A067406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8153" y="894461"/>
            <a:ext cx="2720340" cy="169164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E3D67CE-85DF-DA4D-A64A-24D199A53AC3}"/>
              </a:ext>
            </a:extLst>
          </p:cNvPr>
          <p:cNvSpPr txBox="1"/>
          <p:nvPr/>
        </p:nvSpPr>
        <p:spPr>
          <a:xfrm>
            <a:off x="110137" y="586684"/>
            <a:ext cx="35557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A.                                                          B.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B23ABC-2932-5F4D-9275-CE75A6886A62}"/>
              </a:ext>
            </a:extLst>
          </p:cNvPr>
          <p:cNvSpPr txBox="1"/>
          <p:nvPr/>
        </p:nvSpPr>
        <p:spPr>
          <a:xfrm>
            <a:off x="6082" y="49044"/>
            <a:ext cx="19848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Supplemental Figure 7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34D4C1E-12EB-C342-A6EC-7018550FE49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38239" t="20800" r="23600" b="54880"/>
          <a:stretch/>
        </p:blipFill>
        <p:spPr>
          <a:xfrm>
            <a:off x="246191" y="999040"/>
            <a:ext cx="2235172" cy="106835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Freeform 8">
            <a:extLst>
              <a:ext uri="{FF2B5EF4-FFF2-40B4-BE49-F238E27FC236}">
                <a16:creationId xmlns:a16="http://schemas.microsoft.com/office/drawing/2014/main" id="{D2BC1701-BCD1-EF4D-8BA2-192A63DF45C6}"/>
              </a:ext>
            </a:extLst>
          </p:cNvPr>
          <p:cNvSpPr>
            <a:spLocks noChangeAspect="1"/>
          </p:cNvSpPr>
          <p:nvPr/>
        </p:nvSpPr>
        <p:spPr>
          <a:xfrm rot="21353143">
            <a:off x="946657" y="1253929"/>
            <a:ext cx="1032737" cy="437945"/>
          </a:xfrm>
          <a:custGeom>
            <a:avLst/>
            <a:gdLst>
              <a:gd name="connsiteX0" fmla="*/ 955386 w 1032737"/>
              <a:gd name="connsiteY0" fmla="*/ 393155 h 437945"/>
              <a:gd name="connsiteX1" fmla="*/ 995613 w 1032737"/>
              <a:gd name="connsiteY1" fmla="*/ 383202 h 437945"/>
              <a:gd name="connsiteX2" fmla="*/ 1015727 w 1032737"/>
              <a:gd name="connsiteY2" fmla="*/ 353342 h 437945"/>
              <a:gd name="connsiteX3" fmla="*/ 1025783 w 1032737"/>
              <a:gd name="connsiteY3" fmla="*/ 338411 h 437945"/>
              <a:gd name="connsiteX4" fmla="*/ 1025783 w 1032737"/>
              <a:gd name="connsiteY4" fmla="*/ 243855 h 437945"/>
              <a:gd name="connsiteX5" fmla="*/ 1020755 w 1032737"/>
              <a:gd name="connsiteY5" fmla="*/ 228925 h 437945"/>
              <a:gd name="connsiteX6" fmla="*/ 995613 w 1032737"/>
              <a:gd name="connsiteY6" fmla="*/ 199065 h 437945"/>
              <a:gd name="connsiteX7" fmla="*/ 975500 w 1032737"/>
              <a:gd name="connsiteY7" fmla="*/ 174182 h 437945"/>
              <a:gd name="connsiteX8" fmla="*/ 960414 w 1032737"/>
              <a:gd name="connsiteY8" fmla="*/ 159253 h 437945"/>
              <a:gd name="connsiteX9" fmla="*/ 930244 w 1032737"/>
              <a:gd name="connsiteY9" fmla="*/ 144322 h 437945"/>
              <a:gd name="connsiteX10" fmla="*/ 900074 w 1032737"/>
              <a:gd name="connsiteY10" fmla="*/ 129393 h 437945"/>
              <a:gd name="connsiteX11" fmla="*/ 879960 w 1032737"/>
              <a:gd name="connsiteY11" fmla="*/ 109486 h 437945"/>
              <a:gd name="connsiteX12" fmla="*/ 859847 w 1032737"/>
              <a:gd name="connsiteY12" fmla="*/ 99533 h 437945"/>
              <a:gd name="connsiteX13" fmla="*/ 844763 w 1032737"/>
              <a:gd name="connsiteY13" fmla="*/ 89579 h 437945"/>
              <a:gd name="connsiteX14" fmla="*/ 829677 w 1032737"/>
              <a:gd name="connsiteY14" fmla="*/ 84602 h 437945"/>
              <a:gd name="connsiteX15" fmla="*/ 784422 w 1032737"/>
              <a:gd name="connsiteY15" fmla="*/ 64696 h 437945"/>
              <a:gd name="connsiteX16" fmla="*/ 678826 w 1032737"/>
              <a:gd name="connsiteY16" fmla="*/ 54742 h 437945"/>
              <a:gd name="connsiteX17" fmla="*/ 658713 w 1032737"/>
              <a:gd name="connsiteY17" fmla="*/ 49766 h 437945"/>
              <a:gd name="connsiteX18" fmla="*/ 618487 w 1032737"/>
              <a:gd name="connsiteY18" fmla="*/ 44789 h 437945"/>
              <a:gd name="connsiteX19" fmla="*/ 588317 w 1032737"/>
              <a:gd name="connsiteY19" fmla="*/ 34836 h 437945"/>
              <a:gd name="connsiteX20" fmla="*/ 543061 w 1032737"/>
              <a:gd name="connsiteY20" fmla="*/ 19906 h 437945"/>
              <a:gd name="connsiteX21" fmla="*/ 507863 w 1032737"/>
              <a:gd name="connsiteY21" fmla="*/ 9953 h 437945"/>
              <a:gd name="connsiteX22" fmla="*/ 432437 w 1032737"/>
              <a:gd name="connsiteY22" fmla="*/ 0 h 437945"/>
              <a:gd name="connsiteX23" fmla="*/ 231303 w 1032737"/>
              <a:gd name="connsiteY23" fmla="*/ 4976 h 437945"/>
              <a:gd name="connsiteX24" fmla="*/ 196105 w 1032737"/>
              <a:gd name="connsiteY24" fmla="*/ 14929 h 437945"/>
              <a:gd name="connsiteX25" fmla="*/ 160906 w 1032737"/>
              <a:gd name="connsiteY25" fmla="*/ 24882 h 437945"/>
              <a:gd name="connsiteX26" fmla="*/ 130736 w 1032737"/>
              <a:gd name="connsiteY26" fmla="*/ 49766 h 437945"/>
              <a:gd name="connsiteX27" fmla="*/ 100567 w 1032737"/>
              <a:gd name="connsiteY27" fmla="*/ 69673 h 437945"/>
              <a:gd name="connsiteX28" fmla="*/ 85481 w 1032737"/>
              <a:gd name="connsiteY28" fmla="*/ 79626 h 437945"/>
              <a:gd name="connsiteX29" fmla="*/ 70397 w 1032737"/>
              <a:gd name="connsiteY29" fmla="*/ 89579 h 437945"/>
              <a:gd name="connsiteX30" fmla="*/ 55311 w 1032737"/>
              <a:gd name="connsiteY30" fmla="*/ 94555 h 437945"/>
              <a:gd name="connsiteX31" fmla="*/ 25141 w 1032737"/>
              <a:gd name="connsiteY31" fmla="*/ 139346 h 437945"/>
              <a:gd name="connsiteX32" fmla="*/ 15084 w 1032737"/>
              <a:gd name="connsiteY32" fmla="*/ 154275 h 437945"/>
              <a:gd name="connsiteX33" fmla="*/ 5027 w 1032737"/>
              <a:gd name="connsiteY33" fmla="*/ 184135 h 437945"/>
              <a:gd name="connsiteX34" fmla="*/ 0 w 1032737"/>
              <a:gd name="connsiteY34" fmla="*/ 199065 h 437945"/>
              <a:gd name="connsiteX35" fmla="*/ 5027 w 1032737"/>
              <a:gd name="connsiteY35" fmla="*/ 263762 h 437945"/>
              <a:gd name="connsiteX36" fmla="*/ 10056 w 1032737"/>
              <a:gd name="connsiteY36" fmla="*/ 278691 h 437945"/>
              <a:gd name="connsiteX37" fmla="*/ 50283 w 1032737"/>
              <a:gd name="connsiteY37" fmla="*/ 323482 h 437945"/>
              <a:gd name="connsiteX38" fmla="*/ 65368 w 1032737"/>
              <a:gd name="connsiteY38" fmla="*/ 333435 h 437945"/>
              <a:gd name="connsiteX39" fmla="*/ 110622 w 1032737"/>
              <a:gd name="connsiteY39" fmla="*/ 368271 h 437945"/>
              <a:gd name="connsiteX40" fmla="*/ 125708 w 1032737"/>
              <a:gd name="connsiteY40" fmla="*/ 378225 h 437945"/>
              <a:gd name="connsiteX41" fmla="*/ 206162 w 1032737"/>
              <a:gd name="connsiteY41" fmla="*/ 398131 h 437945"/>
              <a:gd name="connsiteX42" fmla="*/ 251416 w 1032737"/>
              <a:gd name="connsiteY42" fmla="*/ 413062 h 437945"/>
              <a:gd name="connsiteX43" fmla="*/ 296672 w 1032737"/>
              <a:gd name="connsiteY43" fmla="*/ 427991 h 437945"/>
              <a:gd name="connsiteX44" fmla="*/ 311757 w 1032737"/>
              <a:gd name="connsiteY44" fmla="*/ 432968 h 437945"/>
              <a:gd name="connsiteX45" fmla="*/ 326842 w 1032737"/>
              <a:gd name="connsiteY45" fmla="*/ 437945 h 437945"/>
              <a:gd name="connsiteX46" fmla="*/ 407296 w 1032737"/>
              <a:gd name="connsiteY46" fmla="*/ 432968 h 437945"/>
              <a:gd name="connsiteX47" fmla="*/ 422380 w 1032737"/>
              <a:gd name="connsiteY47" fmla="*/ 427991 h 437945"/>
              <a:gd name="connsiteX48" fmla="*/ 447523 w 1032737"/>
              <a:gd name="connsiteY48" fmla="*/ 423015 h 437945"/>
              <a:gd name="connsiteX49" fmla="*/ 482721 w 1032737"/>
              <a:gd name="connsiteY49" fmla="*/ 413062 h 437945"/>
              <a:gd name="connsiteX50" fmla="*/ 512891 w 1032737"/>
              <a:gd name="connsiteY50" fmla="*/ 393155 h 437945"/>
              <a:gd name="connsiteX51" fmla="*/ 527977 w 1032737"/>
              <a:gd name="connsiteY51" fmla="*/ 383202 h 437945"/>
              <a:gd name="connsiteX52" fmla="*/ 543061 w 1032737"/>
              <a:gd name="connsiteY52" fmla="*/ 378225 h 437945"/>
              <a:gd name="connsiteX53" fmla="*/ 578260 w 1032737"/>
              <a:gd name="connsiteY53" fmla="*/ 363295 h 437945"/>
              <a:gd name="connsiteX54" fmla="*/ 683855 w 1032737"/>
              <a:gd name="connsiteY54" fmla="*/ 368271 h 437945"/>
              <a:gd name="connsiteX55" fmla="*/ 724082 w 1032737"/>
              <a:gd name="connsiteY55" fmla="*/ 378225 h 437945"/>
              <a:gd name="connsiteX56" fmla="*/ 744195 w 1032737"/>
              <a:gd name="connsiteY56" fmla="*/ 383202 h 437945"/>
              <a:gd name="connsiteX57" fmla="*/ 789450 w 1032737"/>
              <a:gd name="connsiteY57" fmla="*/ 393155 h 437945"/>
              <a:gd name="connsiteX58" fmla="*/ 804536 w 1032737"/>
              <a:gd name="connsiteY58" fmla="*/ 398131 h 437945"/>
              <a:gd name="connsiteX59" fmla="*/ 824649 w 1032737"/>
              <a:gd name="connsiteY59" fmla="*/ 403108 h 437945"/>
              <a:gd name="connsiteX60" fmla="*/ 874933 w 1032737"/>
              <a:gd name="connsiteY60" fmla="*/ 418038 h 437945"/>
              <a:gd name="connsiteX61" fmla="*/ 955386 w 1032737"/>
              <a:gd name="connsiteY61" fmla="*/ 393155 h 437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1032737" h="437945" extrusionOk="0">
                <a:moveTo>
                  <a:pt x="955386" y="393155"/>
                </a:moveTo>
                <a:cubicBezTo>
                  <a:pt x="974000" y="386424"/>
                  <a:pt x="983946" y="390852"/>
                  <a:pt x="995613" y="383202"/>
                </a:cubicBezTo>
                <a:cubicBezTo>
                  <a:pt x="1007049" y="376856"/>
                  <a:pt x="1006858" y="363364"/>
                  <a:pt x="1015727" y="353342"/>
                </a:cubicBezTo>
                <a:cubicBezTo>
                  <a:pt x="1020370" y="348298"/>
                  <a:pt x="1024286" y="342275"/>
                  <a:pt x="1025783" y="338411"/>
                </a:cubicBezTo>
                <a:cubicBezTo>
                  <a:pt x="1035149" y="296472"/>
                  <a:pt x="1034804" y="315776"/>
                  <a:pt x="1025783" y="243855"/>
                </a:cubicBezTo>
                <a:cubicBezTo>
                  <a:pt x="1025937" y="238729"/>
                  <a:pt x="1023296" y="233264"/>
                  <a:pt x="1020755" y="228925"/>
                </a:cubicBezTo>
                <a:cubicBezTo>
                  <a:pt x="1012766" y="214918"/>
                  <a:pt x="1005863" y="210887"/>
                  <a:pt x="995613" y="199065"/>
                </a:cubicBezTo>
                <a:cubicBezTo>
                  <a:pt x="987204" y="173090"/>
                  <a:pt x="995745" y="192536"/>
                  <a:pt x="975500" y="174182"/>
                </a:cubicBezTo>
                <a:cubicBezTo>
                  <a:pt x="970116" y="169721"/>
                  <a:pt x="966822" y="163985"/>
                  <a:pt x="960414" y="159253"/>
                </a:cubicBezTo>
                <a:cubicBezTo>
                  <a:pt x="937682" y="141244"/>
                  <a:pt x="953875" y="156324"/>
                  <a:pt x="930244" y="144322"/>
                </a:cubicBezTo>
                <a:cubicBezTo>
                  <a:pt x="893095" y="127759"/>
                  <a:pt x="938208" y="144208"/>
                  <a:pt x="900074" y="129393"/>
                </a:cubicBezTo>
                <a:cubicBezTo>
                  <a:pt x="894326" y="124231"/>
                  <a:pt x="888025" y="115705"/>
                  <a:pt x="879960" y="109486"/>
                </a:cubicBezTo>
                <a:cubicBezTo>
                  <a:pt x="874543" y="104527"/>
                  <a:pt x="866564" y="102230"/>
                  <a:pt x="859847" y="99533"/>
                </a:cubicBezTo>
                <a:cubicBezTo>
                  <a:pt x="853933" y="96674"/>
                  <a:pt x="849634" y="91886"/>
                  <a:pt x="844763" y="89579"/>
                </a:cubicBezTo>
                <a:cubicBezTo>
                  <a:pt x="839921" y="87227"/>
                  <a:pt x="833959" y="86013"/>
                  <a:pt x="829677" y="84602"/>
                </a:cubicBezTo>
                <a:cubicBezTo>
                  <a:pt x="808567" y="73095"/>
                  <a:pt x="815103" y="67527"/>
                  <a:pt x="784422" y="64696"/>
                </a:cubicBezTo>
                <a:cubicBezTo>
                  <a:pt x="706368" y="63102"/>
                  <a:pt x="746081" y="63366"/>
                  <a:pt x="678826" y="54742"/>
                </a:cubicBezTo>
                <a:cubicBezTo>
                  <a:pt x="672115" y="53223"/>
                  <a:pt x="666252" y="50462"/>
                  <a:pt x="658713" y="49766"/>
                </a:cubicBezTo>
                <a:cubicBezTo>
                  <a:pt x="644408" y="49116"/>
                  <a:pt x="630580" y="47651"/>
                  <a:pt x="618487" y="44789"/>
                </a:cubicBezTo>
                <a:cubicBezTo>
                  <a:pt x="608865" y="44062"/>
                  <a:pt x="596688" y="39042"/>
                  <a:pt x="588317" y="34836"/>
                </a:cubicBezTo>
                <a:cubicBezTo>
                  <a:pt x="578425" y="34966"/>
                  <a:pt x="562673" y="30553"/>
                  <a:pt x="543061" y="19906"/>
                </a:cubicBezTo>
                <a:cubicBezTo>
                  <a:pt x="533701" y="17559"/>
                  <a:pt x="518439" y="12983"/>
                  <a:pt x="507863" y="9953"/>
                </a:cubicBezTo>
                <a:cubicBezTo>
                  <a:pt x="402579" y="215"/>
                  <a:pt x="490061" y="4165"/>
                  <a:pt x="432437" y="0"/>
                </a:cubicBezTo>
                <a:cubicBezTo>
                  <a:pt x="372399" y="3853"/>
                  <a:pt x="297929" y="-5711"/>
                  <a:pt x="231303" y="4976"/>
                </a:cubicBezTo>
                <a:cubicBezTo>
                  <a:pt x="222726" y="5877"/>
                  <a:pt x="204637" y="12459"/>
                  <a:pt x="196105" y="14929"/>
                </a:cubicBezTo>
                <a:cubicBezTo>
                  <a:pt x="150431" y="32005"/>
                  <a:pt x="196703" y="11753"/>
                  <a:pt x="160906" y="24882"/>
                </a:cubicBezTo>
                <a:cubicBezTo>
                  <a:pt x="110357" y="57930"/>
                  <a:pt x="195996" y="-7416"/>
                  <a:pt x="130736" y="49766"/>
                </a:cubicBezTo>
                <a:cubicBezTo>
                  <a:pt x="119838" y="56589"/>
                  <a:pt x="111365" y="62308"/>
                  <a:pt x="100567" y="69673"/>
                </a:cubicBezTo>
                <a:cubicBezTo>
                  <a:pt x="95056" y="72884"/>
                  <a:pt x="89762" y="77712"/>
                  <a:pt x="85481" y="79626"/>
                </a:cubicBezTo>
                <a:cubicBezTo>
                  <a:pt x="80918" y="82851"/>
                  <a:pt x="75883" y="88609"/>
                  <a:pt x="70397" y="89579"/>
                </a:cubicBezTo>
                <a:cubicBezTo>
                  <a:pt x="63734" y="92112"/>
                  <a:pt x="59278" y="94387"/>
                  <a:pt x="55311" y="94555"/>
                </a:cubicBezTo>
                <a:cubicBezTo>
                  <a:pt x="38608" y="113446"/>
                  <a:pt x="26647" y="131851"/>
                  <a:pt x="25141" y="139346"/>
                </a:cubicBezTo>
                <a:cubicBezTo>
                  <a:pt x="23745" y="140883"/>
                  <a:pt x="18705" y="148416"/>
                  <a:pt x="15084" y="154275"/>
                </a:cubicBezTo>
                <a:cubicBezTo>
                  <a:pt x="7600" y="167784"/>
                  <a:pt x="8577" y="172532"/>
                  <a:pt x="5027" y="184135"/>
                </a:cubicBezTo>
                <a:cubicBezTo>
                  <a:pt x="3667" y="185436"/>
                  <a:pt x="2914" y="194679"/>
                  <a:pt x="0" y="199065"/>
                </a:cubicBezTo>
                <a:cubicBezTo>
                  <a:pt x="2902" y="219319"/>
                  <a:pt x="1059" y="240054"/>
                  <a:pt x="5027" y="263762"/>
                </a:cubicBezTo>
                <a:cubicBezTo>
                  <a:pt x="4976" y="269296"/>
                  <a:pt x="7746" y="274905"/>
                  <a:pt x="10056" y="278691"/>
                </a:cubicBezTo>
                <a:cubicBezTo>
                  <a:pt x="17514" y="293537"/>
                  <a:pt x="41408" y="315668"/>
                  <a:pt x="50283" y="323482"/>
                </a:cubicBezTo>
                <a:cubicBezTo>
                  <a:pt x="55854" y="327466"/>
                  <a:pt x="61755" y="329617"/>
                  <a:pt x="65368" y="333435"/>
                </a:cubicBezTo>
                <a:cubicBezTo>
                  <a:pt x="103916" y="370029"/>
                  <a:pt x="79485" y="356893"/>
                  <a:pt x="110622" y="368271"/>
                </a:cubicBezTo>
                <a:cubicBezTo>
                  <a:pt x="115663" y="371471"/>
                  <a:pt x="120280" y="375516"/>
                  <a:pt x="125708" y="378225"/>
                </a:cubicBezTo>
                <a:cubicBezTo>
                  <a:pt x="165035" y="398543"/>
                  <a:pt x="148955" y="376438"/>
                  <a:pt x="206162" y="398131"/>
                </a:cubicBezTo>
                <a:cubicBezTo>
                  <a:pt x="217801" y="400030"/>
                  <a:pt x="230465" y="407604"/>
                  <a:pt x="251416" y="413062"/>
                </a:cubicBezTo>
                <a:cubicBezTo>
                  <a:pt x="268775" y="420510"/>
                  <a:pt x="278820" y="424750"/>
                  <a:pt x="296672" y="427991"/>
                </a:cubicBezTo>
                <a:cubicBezTo>
                  <a:pt x="301284" y="428967"/>
                  <a:pt x="306050" y="430214"/>
                  <a:pt x="311757" y="432968"/>
                </a:cubicBezTo>
                <a:cubicBezTo>
                  <a:pt x="313552" y="434128"/>
                  <a:pt x="324927" y="436089"/>
                  <a:pt x="326842" y="437945"/>
                </a:cubicBezTo>
                <a:cubicBezTo>
                  <a:pt x="352834" y="436576"/>
                  <a:pt x="380495" y="431794"/>
                  <a:pt x="407296" y="432968"/>
                </a:cubicBezTo>
                <a:cubicBezTo>
                  <a:pt x="412338" y="432504"/>
                  <a:pt x="417208" y="429735"/>
                  <a:pt x="422380" y="427991"/>
                </a:cubicBezTo>
                <a:cubicBezTo>
                  <a:pt x="430082" y="425422"/>
                  <a:pt x="439475" y="424878"/>
                  <a:pt x="447523" y="423015"/>
                </a:cubicBezTo>
                <a:cubicBezTo>
                  <a:pt x="466366" y="418843"/>
                  <a:pt x="465854" y="418634"/>
                  <a:pt x="482721" y="413062"/>
                </a:cubicBezTo>
                <a:cubicBezTo>
                  <a:pt x="486896" y="407669"/>
                  <a:pt x="500030" y="405107"/>
                  <a:pt x="512891" y="393155"/>
                </a:cubicBezTo>
                <a:cubicBezTo>
                  <a:pt x="517275" y="390775"/>
                  <a:pt x="521882" y="385994"/>
                  <a:pt x="527977" y="383202"/>
                </a:cubicBezTo>
                <a:cubicBezTo>
                  <a:pt x="532618" y="381636"/>
                  <a:pt x="538673" y="381534"/>
                  <a:pt x="543061" y="378225"/>
                </a:cubicBezTo>
                <a:cubicBezTo>
                  <a:pt x="574499" y="360472"/>
                  <a:pt x="536377" y="372855"/>
                  <a:pt x="578260" y="363295"/>
                </a:cubicBezTo>
                <a:cubicBezTo>
                  <a:pt x="616395" y="359331"/>
                  <a:pt x="650870" y="363362"/>
                  <a:pt x="683855" y="368271"/>
                </a:cubicBezTo>
                <a:cubicBezTo>
                  <a:pt x="705363" y="369498"/>
                  <a:pt x="707167" y="372913"/>
                  <a:pt x="724082" y="378225"/>
                </a:cubicBezTo>
                <a:cubicBezTo>
                  <a:pt x="730939" y="381298"/>
                  <a:pt x="738009" y="381194"/>
                  <a:pt x="744195" y="383202"/>
                </a:cubicBezTo>
                <a:cubicBezTo>
                  <a:pt x="767711" y="388349"/>
                  <a:pt x="767964" y="387055"/>
                  <a:pt x="789450" y="393155"/>
                </a:cubicBezTo>
                <a:cubicBezTo>
                  <a:pt x="793625" y="394698"/>
                  <a:pt x="799868" y="397211"/>
                  <a:pt x="804536" y="398131"/>
                </a:cubicBezTo>
                <a:cubicBezTo>
                  <a:pt x="811070" y="400281"/>
                  <a:pt x="818801" y="400871"/>
                  <a:pt x="824649" y="403108"/>
                </a:cubicBezTo>
                <a:cubicBezTo>
                  <a:pt x="889454" y="412582"/>
                  <a:pt x="831248" y="407745"/>
                  <a:pt x="874933" y="418038"/>
                </a:cubicBezTo>
                <a:cubicBezTo>
                  <a:pt x="955837" y="409490"/>
                  <a:pt x="938088" y="398023"/>
                  <a:pt x="955386" y="393155"/>
                </a:cubicBezTo>
                <a:close/>
              </a:path>
            </a:pathLst>
          </a:custGeom>
          <a:noFill/>
          <a:ln>
            <a:solidFill>
              <a:schemeClr val="tx1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796954 w 861477"/>
                      <a:gd name="connsiteY0" fmla="*/ 331365 h 369115"/>
                      <a:gd name="connsiteX1" fmla="*/ 830510 w 861477"/>
                      <a:gd name="connsiteY1" fmla="*/ 322976 h 369115"/>
                      <a:gd name="connsiteX2" fmla="*/ 847288 w 861477"/>
                      <a:gd name="connsiteY2" fmla="*/ 297809 h 369115"/>
                      <a:gd name="connsiteX3" fmla="*/ 855677 w 861477"/>
                      <a:gd name="connsiteY3" fmla="*/ 285225 h 369115"/>
                      <a:gd name="connsiteX4" fmla="*/ 855677 w 861477"/>
                      <a:gd name="connsiteY4" fmla="*/ 205530 h 369115"/>
                      <a:gd name="connsiteX5" fmla="*/ 851482 w 861477"/>
                      <a:gd name="connsiteY5" fmla="*/ 192946 h 369115"/>
                      <a:gd name="connsiteX6" fmla="*/ 830510 w 861477"/>
                      <a:gd name="connsiteY6" fmla="*/ 167779 h 369115"/>
                      <a:gd name="connsiteX7" fmla="*/ 813732 w 861477"/>
                      <a:gd name="connsiteY7" fmla="*/ 146807 h 369115"/>
                      <a:gd name="connsiteX8" fmla="*/ 801148 w 861477"/>
                      <a:gd name="connsiteY8" fmla="*/ 134224 h 369115"/>
                      <a:gd name="connsiteX9" fmla="*/ 775981 w 861477"/>
                      <a:gd name="connsiteY9" fmla="*/ 121640 h 369115"/>
                      <a:gd name="connsiteX10" fmla="*/ 750814 w 861477"/>
                      <a:gd name="connsiteY10" fmla="*/ 109057 h 369115"/>
                      <a:gd name="connsiteX11" fmla="*/ 734036 w 861477"/>
                      <a:gd name="connsiteY11" fmla="*/ 92279 h 369115"/>
                      <a:gd name="connsiteX12" fmla="*/ 717258 w 861477"/>
                      <a:gd name="connsiteY12" fmla="*/ 83890 h 369115"/>
                      <a:gd name="connsiteX13" fmla="*/ 704675 w 861477"/>
                      <a:gd name="connsiteY13" fmla="*/ 75501 h 369115"/>
                      <a:gd name="connsiteX14" fmla="*/ 692091 w 861477"/>
                      <a:gd name="connsiteY14" fmla="*/ 71306 h 369115"/>
                      <a:gd name="connsiteX15" fmla="*/ 654341 w 861477"/>
                      <a:gd name="connsiteY15" fmla="*/ 54528 h 369115"/>
                      <a:gd name="connsiteX16" fmla="*/ 566256 w 861477"/>
                      <a:gd name="connsiteY16" fmla="*/ 46139 h 369115"/>
                      <a:gd name="connsiteX17" fmla="*/ 549478 w 861477"/>
                      <a:gd name="connsiteY17" fmla="*/ 41945 h 369115"/>
                      <a:gd name="connsiteX18" fmla="*/ 515923 w 861477"/>
                      <a:gd name="connsiteY18" fmla="*/ 37750 h 369115"/>
                      <a:gd name="connsiteX19" fmla="*/ 490756 w 861477"/>
                      <a:gd name="connsiteY19" fmla="*/ 29361 h 369115"/>
                      <a:gd name="connsiteX20" fmla="*/ 453005 w 861477"/>
                      <a:gd name="connsiteY20" fmla="*/ 16778 h 369115"/>
                      <a:gd name="connsiteX21" fmla="*/ 423644 w 861477"/>
                      <a:gd name="connsiteY21" fmla="*/ 8389 h 369115"/>
                      <a:gd name="connsiteX22" fmla="*/ 360726 w 861477"/>
                      <a:gd name="connsiteY22" fmla="*/ 0 h 369115"/>
                      <a:gd name="connsiteX23" fmla="*/ 192946 w 861477"/>
                      <a:gd name="connsiteY23" fmla="*/ 4194 h 369115"/>
                      <a:gd name="connsiteX24" fmla="*/ 163585 w 861477"/>
                      <a:gd name="connsiteY24" fmla="*/ 12583 h 369115"/>
                      <a:gd name="connsiteX25" fmla="*/ 134223 w 861477"/>
                      <a:gd name="connsiteY25" fmla="*/ 20972 h 369115"/>
                      <a:gd name="connsiteX26" fmla="*/ 109056 w 861477"/>
                      <a:gd name="connsiteY26" fmla="*/ 41945 h 369115"/>
                      <a:gd name="connsiteX27" fmla="*/ 83890 w 861477"/>
                      <a:gd name="connsiteY27" fmla="*/ 58723 h 369115"/>
                      <a:gd name="connsiteX28" fmla="*/ 71306 w 861477"/>
                      <a:gd name="connsiteY28" fmla="*/ 67112 h 369115"/>
                      <a:gd name="connsiteX29" fmla="*/ 58723 w 861477"/>
                      <a:gd name="connsiteY29" fmla="*/ 75501 h 369115"/>
                      <a:gd name="connsiteX30" fmla="*/ 46139 w 861477"/>
                      <a:gd name="connsiteY30" fmla="*/ 79695 h 369115"/>
                      <a:gd name="connsiteX31" fmla="*/ 20972 w 861477"/>
                      <a:gd name="connsiteY31" fmla="*/ 117446 h 369115"/>
                      <a:gd name="connsiteX32" fmla="*/ 12583 w 861477"/>
                      <a:gd name="connsiteY32" fmla="*/ 130029 h 369115"/>
                      <a:gd name="connsiteX33" fmla="*/ 4194 w 861477"/>
                      <a:gd name="connsiteY33" fmla="*/ 155196 h 369115"/>
                      <a:gd name="connsiteX34" fmla="*/ 0 w 861477"/>
                      <a:gd name="connsiteY34" fmla="*/ 167779 h 369115"/>
                      <a:gd name="connsiteX35" fmla="*/ 4194 w 861477"/>
                      <a:gd name="connsiteY35" fmla="*/ 222308 h 369115"/>
                      <a:gd name="connsiteX36" fmla="*/ 8389 w 861477"/>
                      <a:gd name="connsiteY36" fmla="*/ 234891 h 369115"/>
                      <a:gd name="connsiteX37" fmla="*/ 41945 w 861477"/>
                      <a:gd name="connsiteY37" fmla="*/ 272642 h 369115"/>
                      <a:gd name="connsiteX38" fmla="*/ 54528 w 861477"/>
                      <a:gd name="connsiteY38" fmla="*/ 281031 h 369115"/>
                      <a:gd name="connsiteX39" fmla="*/ 92278 w 861477"/>
                      <a:gd name="connsiteY39" fmla="*/ 310392 h 369115"/>
                      <a:gd name="connsiteX40" fmla="*/ 104862 w 861477"/>
                      <a:gd name="connsiteY40" fmla="*/ 318781 h 369115"/>
                      <a:gd name="connsiteX41" fmla="*/ 171974 w 861477"/>
                      <a:gd name="connsiteY41" fmla="*/ 335559 h 369115"/>
                      <a:gd name="connsiteX42" fmla="*/ 209724 w 861477"/>
                      <a:gd name="connsiteY42" fmla="*/ 348143 h 369115"/>
                      <a:gd name="connsiteX43" fmla="*/ 247475 w 861477"/>
                      <a:gd name="connsiteY43" fmla="*/ 360726 h 369115"/>
                      <a:gd name="connsiteX44" fmla="*/ 260058 w 861477"/>
                      <a:gd name="connsiteY44" fmla="*/ 364921 h 369115"/>
                      <a:gd name="connsiteX45" fmla="*/ 272642 w 861477"/>
                      <a:gd name="connsiteY45" fmla="*/ 369115 h 369115"/>
                      <a:gd name="connsiteX46" fmla="*/ 339754 w 861477"/>
                      <a:gd name="connsiteY46" fmla="*/ 364921 h 369115"/>
                      <a:gd name="connsiteX47" fmla="*/ 352337 w 861477"/>
                      <a:gd name="connsiteY47" fmla="*/ 360726 h 369115"/>
                      <a:gd name="connsiteX48" fmla="*/ 373310 w 861477"/>
                      <a:gd name="connsiteY48" fmla="*/ 356532 h 369115"/>
                      <a:gd name="connsiteX49" fmla="*/ 402671 w 861477"/>
                      <a:gd name="connsiteY49" fmla="*/ 348143 h 369115"/>
                      <a:gd name="connsiteX50" fmla="*/ 427838 w 861477"/>
                      <a:gd name="connsiteY50" fmla="*/ 331365 h 369115"/>
                      <a:gd name="connsiteX51" fmla="*/ 440422 w 861477"/>
                      <a:gd name="connsiteY51" fmla="*/ 322976 h 369115"/>
                      <a:gd name="connsiteX52" fmla="*/ 453005 w 861477"/>
                      <a:gd name="connsiteY52" fmla="*/ 318781 h 369115"/>
                      <a:gd name="connsiteX53" fmla="*/ 482367 w 861477"/>
                      <a:gd name="connsiteY53" fmla="*/ 306198 h 369115"/>
                      <a:gd name="connsiteX54" fmla="*/ 570451 w 861477"/>
                      <a:gd name="connsiteY54" fmla="*/ 310392 h 369115"/>
                      <a:gd name="connsiteX55" fmla="*/ 604007 w 861477"/>
                      <a:gd name="connsiteY55" fmla="*/ 318781 h 369115"/>
                      <a:gd name="connsiteX56" fmla="*/ 620785 w 861477"/>
                      <a:gd name="connsiteY56" fmla="*/ 322976 h 369115"/>
                      <a:gd name="connsiteX57" fmla="*/ 658535 w 861477"/>
                      <a:gd name="connsiteY57" fmla="*/ 331365 h 369115"/>
                      <a:gd name="connsiteX58" fmla="*/ 671119 w 861477"/>
                      <a:gd name="connsiteY58" fmla="*/ 335559 h 369115"/>
                      <a:gd name="connsiteX59" fmla="*/ 687897 w 861477"/>
                      <a:gd name="connsiteY59" fmla="*/ 339754 h 369115"/>
                      <a:gd name="connsiteX60" fmla="*/ 729842 w 861477"/>
                      <a:gd name="connsiteY60" fmla="*/ 352337 h 369115"/>
                      <a:gd name="connsiteX61" fmla="*/ 796954 w 861477"/>
                      <a:gd name="connsiteY61" fmla="*/ 331365 h 3691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</a:cxnLst>
                    <a:rect l="l" t="t" r="r" b="b"/>
                    <a:pathLst>
                      <a:path w="861477" h="369115">
                        <a:moveTo>
                          <a:pt x="796954" y="331365"/>
                        </a:moveTo>
                        <a:cubicBezTo>
                          <a:pt x="813732" y="326471"/>
                          <a:pt x="820917" y="329371"/>
                          <a:pt x="830510" y="322976"/>
                        </a:cubicBezTo>
                        <a:cubicBezTo>
                          <a:pt x="838899" y="317383"/>
                          <a:pt x="841695" y="306198"/>
                          <a:pt x="847288" y="297809"/>
                        </a:cubicBezTo>
                        <a:lnTo>
                          <a:pt x="855677" y="285225"/>
                        </a:lnTo>
                        <a:cubicBezTo>
                          <a:pt x="864389" y="250374"/>
                          <a:pt x="862368" y="265745"/>
                          <a:pt x="855677" y="205530"/>
                        </a:cubicBezTo>
                        <a:cubicBezTo>
                          <a:pt x="855189" y="201135"/>
                          <a:pt x="853459" y="196901"/>
                          <a:pt x="851482" y="192946"/>
                        </a:cubicBezTo>
                        <a:cubicBezTo>
                          <a:pt x="845643" y="181268"/>
                          <a:pt x="839785" y="177054"/>
                          <a:pt x="830510" y="167779"/>
                        </a:cubicBezTo>
                        <a:cubicBezTo>
                          <a:pt x="823624" y="147123"/>
                          <a:pt x="831245" y="161400"/>
                          <a:pt x="813732" y="146807"/>
                        </a:cubicBezTo>
                        <a:cubicBezTo>
                          <a:pt x="809175" y="143010"/>
                          <a:pt x="805705" y="138021"/>
                          <a:pt x="801148" y="134224"/>
                        </a:cubicBezTo>
                        <a:cubicBezTo>
                          <a:pt x="783115" y="119197"/>
                          <a:pt x="794900" y="131100"/>
                          <a:pt x="775981" y="121640"/>
                        </a:cubicBezTo>
                        <a:cubicBezTo>
                          <a:pt x="743464" y="105381"/>
                          <a:pt x="782438" y="119597"/>
                          <a:pt x="750814" y="109057"/>
                        </a:cubicBezTo>
                        <a:cubicBezTo>
                          <a:pt x="745221" y="103464"/>
                          <a:pt x="740363" y="97025"/>
                          <a:pt x="734036" y="92279"/>
                        </a:cubicBezTo>
                        <a:cubicBezTo>
                          <a:pt x="729034" y="88527"/>
                          <a:pt x="722687" y="86992"/>
                          <a:pt x="717258" y="83890"/>
                        </a:cubicBezTo>
                        <a:cubicBezTo>
                          <a:pt x="712881" y="81389"/>
                          <a:pt x="709184" y="77755"/>
                          <a:pt x="704675" y="75501"/>
                        </a:cubicBezTo>
                        <a:cubicBezTo>
                          <a:pt x="700720" y="73524"/>
                          <a:pt x="696046" y="73283"/>
                          <a:pt x="692091" y="71306"/>
                        </a:cubicBezTo>
                        <a:cubicBezTo>
                          <a:pt x="674418" y="62469"/>
                          <a:pt x="680312" y="56692"/>
                          <a:pt x="654341" y="54528"/>
                        </a:cubicBezTo>
                        <a:cubicBezTo>
                          <a:pt x="591390" y="49283"/>
                          <a:pt x="620740" y="52193"/>
                          <a:pt x="566256" y="46139"/>
                        </a:cubicBezTo>
                        <a:cubicBezTo>
                          <a:pt x="560663" y="44741"/>
                          <a:pt x="555164" y="42893"/>
                          <a:pt x="549478" y="41945"/>
                        </a:cubicBezTo>
                        <a:cubicBezTo>
                          <a:pt x="538359" y="40092"/>
                          <a:pt x="526945" y="40112"/>
                          <a:pt x="515923" y="37750"/>
                        </a:cubicBezTo>
                        <a:cubicBezTo>
                          <a:pt x="507277" y="35897"/>
                          <a:pt x="499145" y="32157"/>
                          <a:pt x="490756" y="29361"/>
                        </a:cubicBezTo>
                        <a:lnTo>
                          <a:pt x="453005" y="16778"/>
                        </a:lnTo>
                        <a:cubicBezTo>
                          <a:pt x="444034" y="13788"/>
                          <a:pt x="432871" y="9707"/>
                          <a:pt x="423644" y="8389"/>
                        </a:cubicBezTo>
                        <a:cubicBezTo>
                          <a:pt x="337818" y="-3872"/>
                          <a:pt x="414143" y="10682"/>
                          <a:pt x="360726" y="0"/>
                        </a:cubicBezTo>
                        <a:cubicBezTo>
                          <a:pt x="304799" y="1398"/>
                          <a:pt x="248832" y="1654"/>
                          <a:pt x="192946" y="4194"/>
                        </a:cubicBezTo>
                        <a:cubicBezTo>
                          <a:pt x="185155" y="4548"/>
                          <a:pt x="171456" y="10334"/>
                          <a:pt x="163585" y="12583"/>
                        </a:cubicBezTo>
                        <a:cubicBezTo>
                          <a:pt x="126709" y="23119"/>
                          <a:pt x="164401" y="10914"/>
                          <a:pt x="134223" y="20972"/>
                        </a:cubicBezTo>
                        <a:cubicBezTo>
                          <a:pt x="89261" y="50948"/>
                          <a:pt x="157499" y="4266"/>
                          <a:pt x="109056" y="41945"/>
                        </a:cubicBezTo>
                        <a:cubicBezTo>
                          <a:pt x="101098" y="48135"/>
                          <a:pt x="92279" y="53130"/>
                          <a:pt x="83890" y="58723"/>
                        </a:cubicBezTo>
                        <a:lnTo>
                          <a:pt x="71306" y="67112"/>
                        </a:lnTo>
                        <a:cubicBezTo>
                          <a:pt x="67112" y="69908"/>
                          <a:pt x="63505" y="73907"/>
                          <a:pt x="58723" y="75501"/>
                        </a:cubicBezTo>
                        <a:lnTo>
                          <a:pt x="46139" y="79695"/>
                        </a:lnTo>
                        <a:lnTo>
                          <a:pt x="20972" y="117446"/>
                        </a:lnTo>
                        <a:lnTo>
                          <a:pt x="12583" y="130029"/>
                        </a:lnTo>
                        <a:lnTo>
                          <a:pt x="4194" y="155196"/>
                        </a:lnTo>
                        <a:lnTo>
                          <a:pt x="0" y="167779"/>
                        </a:lnTo>
                        <a:cubicBezTo>
                          <a:pt x="1398" y="185955"/>
                          <a:pt x="1933" y="204219"/>
                          <a:pt x="4194" y="222308"/>
                        </a:cubicBezTo>
                        <a:cubicBezTo>
                          <a:pt x="4742" y="226695"/>
                          <a:pt x="6412" y="230937"/>
                          <a:pt x="8389" y="234891"/>
                        </a:cubicBezTo>
                        <a:cubicBezTo>
                          <a:pt x="14694" y="247500"/>
                          <a:pt x="33604" y="267081"/>
                          <a:pt x="41945" y="272642"/>
                        </a:cubicBezTo>
                        <a:cubicBezTo>
                          <a:pt x="46139" y="275438"/>
                          <a:pt x="50760" y="277682"/>
                          <a:pt x="54528" y="281031"/>
                        </a:cubicBezTo>
                        <a:cubicBezTo>
                          <a:pt x="88479" y="311210"/>
                          <a:pt x="66332" y="301744"/>
                          <a:pt x="92278" y="310392"/>
                        </a:cubicBezTo>
                        <a:cubicBezTo>
                          <a:pt x="96473" y="313188"/>
                          <a:pt x="100255" y="316734"/>
                          <a:pt x="104862" y="318781"/>
                        </a:cubicBezTo>
                        <a:cubicBezTo>
                          <a:pt x="142533" y="335523"/>
                          <a:pt x="123007" y="319237"/>
                          <a:pt x="171974" y="335559"/>
                        </a:cubicBezTo>
                        <a:lnTo>
                          <a:pt x="209724" y="348143"/>
                        </a:lnTo>
                        <a:lnTo>
                          <a:pt x="247475" y="360726"/>
                        </a:lnTo>
                        <a:lnTo>
                          <a:pt x="260058" y="364921"/>
                        </a:lnTo>
                        <a:lnTo>
                          <a:pt x="272642" y="369115"/>
                        </a:lnTo>
                        <a:cubicBezTo>
                          <a:pt x="295013" y="367717"/>
                          <a:pt x="317463" y="367267"/>
                          <a:pt x="339754" y="364921"/>
                        </a:cubicBezTo>
                        <a:cubicBezTo>
                          <a:pt x="344151" y="364458"/>
                          <a:pt x="348048" y="361798"/>
                          <a:pt x="352337" y="360726"/>
                        </a:cubicBezTo>
                        <a:cubicBezTo>
                          <a:pt x="359254" y="358997"/>
                          <a:pt x="366350" y="358079"/>
                          <a:pt x="373310" y="356532"/>
                        </a:cubicBezTo>
                        <a:cubicBezTo>
                          <a:pt x="389103" y="353022"/>
                          <a:pt x="388664" y="352812"/>
                          <a:pt x="402671" y="348143"/>
                        </a:cubicBezTo>
                        <a:lnTo>
                          <a:pt x="427838" y="331365"/>
                        </a:lnTo>
                        <a:cubicBezTo>
                          <a:pt x="432033" y="328569"/>
                          <a:pt x="435639" y="324570"/>
                          <a:pt x="440422" y="322976"/>
                        </a:cubicBezTo>
                        <a:cubicBezTo>
                          <a:pt x="444616" y="321578"/>
                          <a:pt x="449051" y="320758"/>
                          <a:pt x="453005" y="318781"/>
                        </a:cubicBezTo>
                        <a:cubicBezTo>
                          <a:pt x="481967" y="304299"/>
                          <a:pt x="447455" y="314925"/>
                          <a:pt x="482367" y="306198"/>
                        </a:cubicBezTo>
                        <a:cubicBezTo>
                          <a:pt x="511728" y="307596"/>
                          <a:pt x="541143" y="308138"/>
                          <a:pt x="570451" y="310392"/>
                        </a:cubicBezTo>
                        <a:cubicBezTo>
                          <a:pt x="587944" y="311738"/>
                          <a:pt x="589506" y="314638"/>
                          <a:pt x="604007" y="318781"/>
                        </a:cubicBezTo>
                        <a:cubicBezTo>
                          <a:pt x="609550" y="320365"/>
                          <a:pt x="615157" y="321725"/>
                          <a:pt x="620785" y="322976"/>
                        </a:cubicBezTo>
                        <a:cubicBezTo>
                          <a:pt x="640271" y="327306"/>
                          <a:pt x="640614" y="326245"/>
                          <a:pt x="658535" y="331365"/>
                        </a:cubicBezTo>
                        <a:cubicBezTo>
                          <a:pt x="662786" y="332580"/>
                          <a:pt x="666868" y="334344"/>
                          <a:pt x="671119" y="335559"/>
                        </a:cubicBezTo>
                        <a:cubicBezTo>
                          <a:pt x="676662" y="337143"/>
                          <a:pt x="682375" y="338097"/>
                          <a:pt x="687897" y="339754"/>
                        </a:cubicBezTo>
                        <a:cubicBezTo>
                          <a:pt x="738933" y="355065"/>
                          <a:pt x="691186" y="342674"/>
                          <a:pt x="729842" y="352337"/>
                        </a:cubicBezTo>
                        <a:cubicBezTo>
                          <a:pt x="795549" y="347957"/>
                          <a:pt x="780176" y="336259"/>
                          <a:pt x="796954" y="331365"/>
                        </a:cubicBezTo>
                        <a:close/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10DAE76-9D47-124D-86CC-C4194618632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l="23820" t="18484" r="13797" b="18716"/>
          <a:stretch/>
        </p:blipFill>
        <p:spPr>
          <a:xfrm rot="10800000">
            <a:off x="253251" y="2192750"/>
            <a:ext cx="2235172" cy="168755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Freeform 10">
            <a:extLst>
              <a:ext uri="{FF2B5EF4-FFF2-40B4-BE49-F238E27FC236}">
                <a16:creationId xmlns:a16="http://schemas.microsoft.com/office/drawing/2014/main" id="{33718713-EF5E-AE47-9F6A-0219BF2681BF}"/>
              </a:ext>
            </a:extLst>
          </p:cNvPr>
          <p:cNvSpPr/>
          <p:nvPr/>
        </p:nvSpPr>
        <p:spPr>
          <a:xfrm>
            <a:off x="1254504" y="2810106"/>
            <a:ext cx="595428" cy="463683"/>
          </a:xfrm>
          <a:custGeom>
            <a:avLst/>
            <a:gdLst>
              <a:gd name="connsiteX0" fmla="*/ 593036 w 595428"/>
              <a:gd name="connsiteY0" fmla="*/ 196382 h 463683"/>
              <a:gd name="connsiteX1" fmla="*/ 565644 w 595428"/>
              <a:gd name="connsiteY1" fmla="*/ 136376 h 463683"/>
              <a:gd name="connsiteX2" fmla="*/ 554688 w 595428"/>
              <a:gd name="connsiteY2" fmla="*/ 120011 h 463683"/>
              <a:gd name="connsiteX3" fmla="*/ 527297 w 595428"/>
              <a:gd name="connsiteY3" fmla="*/ 92735 h 463683"/>
              <a:gd name="connsiteX4" fmla="*/ 505384 w 595428"/>
              <a:gd name="connsiteY4" fmla="*/ 65460 h 463683"/>
              <a:gd name="connsiteX5" fmla="*/ 488949 w 595428"/>
              <a:gd name="connsiteY5" fmla="*/ 60005 h 463683"/>
              <a:gd name="connsiteX6" fmla="*/ 456079 w 595428"/>
              <a:gd name="connsiteY6" fmla="*/ 43640 h 463683"/>
              <a:gd name="connsiteX7" fmla="*/ 439645 w 595428"/>
              <a:gd name="connsiteY7" fmla="*/ 32730 h 463683"/>
              <a:gd name="connsiteX8" fmla="*/ 406775 w 595428"/>
              <a:gd name="connsiteY8" fmla="*/ 21819 h 463683"/>
              <a:gd name="connsiteX9" fmla="*/ 390339 w 595428"/>
              <a:gd name="connsiteY9" fmla="*/ 16364 h 463683"/>
              <a:gd name="connsiteX10" fmla="*/ 368427 w 595428"/>
              <a:gd name="connsiteY10" fmla="*/ 10909 h 463683"/>
              <a:gd name="connsiteX11" fmla="*/ 335557 w 595428"/>
              <a:gd name="connsiteY11" fmla="*/ 0 h 463683"/>
              <a:gd name="connsiteX12" fmla="*/ 264340 w 595428"/>
              <a:gd name="connsiteY12" fmla="*/ 5454 h 463683"/>
              <a:gd name="connsiteX13" fmla="*/ 231470 w 595428"/>
              <a:gd name="connsiteY13" fmla="*/ 16364 h 463683"/>
              <a:gd name="connsiteX14" fmla="*/ 215034 w 595428"/>
              <a:gd name="connsiteY14" fmla="*/ 21819 h 463683"/>
              <a:gd name="connsiteX15" fmla="*/ 198600 w 595428"/>
              <a:gd name="connsiteY15" fmla="*/ 32730 h 463683"/>
              <a:gd name="connsiteX16" fmla="*/ 143817 w 595428"/>
              <a:gd name="connsiteY16" fmla="*/ 43640 h 463683"/>
              <a:gd name="connsiteX17" fmla="*/ 110948 w 595428"/>
              <a:gd name="connsiteY17" fmla="*/ 54550 h 463683"/>
              <a:gd name="connsiteX18" fmla="*/ 94513 w 595428"/>
              <a:gd name="connsiteY18" fmla="*/ 60005 h 463683"/>
              <a:gd name="connsiteX19" fmla="*/ 61643 w 595428"/>
              <a:gd name="connsiteY19" fmla="*/ 76371 h 463683"/>
              <a:gd name="connsiteX20" fmla="*/ 23295 w 595428"/>
              <a:gd name="connsiteY20" fmla="*/ 109101 h 463683"/>
              <a:gd name="connsiteX21" fmla="*/ 12339 w 595428"/>
              <a:gd name="connsiteY21" fmla="*/ 125466 h 463683"/>
              <a:gd name="connsiteX22" fmla="*/ 6861 w 595428"/>
              <a:gd name="connsiteY22" fmla="*/ 201837 h 463683"/>
              <a:gd name="connsiteX23" fmla="*/ 28773 w 595428"/>
              <a:gd name="connsiteY23" fmla="*/ 234568 h 463683"/>
              <a:gd name="connsiteX24" fmla="*/ 56165 w 595428"/>
              <a:gd name="connsiteY24" fmla="*/ 261844 h 463683"/>
              <a:gd name="connsiteX25" fmla="*/ 72599 w 595428"/>
              <a:gd name="connsiteY25" fmla="*/ 294574 h 463683"/>
              <a:gd name="connsiteX26" fmla="*/ 83557 w 595428"/>
              <a:gd name="connsiteY26" fmla="*/ 327305 h 463683"/>
              <a:gd name="connsiteX27" fmla="*/ 105469 w 595428"/>
              <a:gd name="connsiteY27" fmla="*/ 360036 h 463683"/>
              <a:gd name="connsiteX28" fmla="*/ 121904 w 595428"/>
              <a:gd name="connsiteY28" fmla="*/ 387311 h 463683"/>
              <a:gd name="connsiteX29" fmla="*/ 127382 w 595428"/>
              <a:gd name="connsiteY29" fmla="*/ 403676 h 463683"/>
              <a:gd name="connsiteX30" fmla="*/ 143817 w 595428"/>
              <a:gd name="connsiteY30" fmla="*/ 414586 h 463683"/>
              <a:gd name="connsiteX31" fmla="*/ 176687 w 595428"/>
              <a:gd name="connsiteY31" fmla="*/ 430952 h 463683"/>
              <a:gd name="connsiteX32" fmla="*/ 204078 w 595428"/>
              <a:gd name="connsiteY32" fmla="*/ 425497 h 463683"/>
              <a:gd name="connsiteX33" fmla="*/ 215034 w 595428"/>
              <a:gd name="connsiteY33" fmla="*/ 414586 h 463683"/>
              <a:gd name="connsiteX34" fmla="*/ 247904 w 595428"/>
              <a:gd name="connsiteY34" fmla="*/ 403676 h 463683"/>
              <a:gd name="connsiteX35" fmla="*/ 280774 w 595428"/>
              <a:gd name="connsiteY35" fmla="*/ 409131 h 463683"/>
              <a:gd name="connsiteX36" fmla="*/ 308166 w 595428"/>
              <a:gd name="connsiteY36" fmla="*/ 430952 h 463683"/>
              <a:gd name="connsiteX37" fmla="*/ 351992 w 595428"/>
              <a:gd name="connsiteY37" fmla="*/ 463683 h 463683"/>
              <a:gd name="connsiteX38" fmla="*/ 417731 w 595428"/>
              <a:gd name="connsiteY38" fmla="*/ 458228 h 463683"/>
              <a:gd name="connsiteX39" fmla="*/ 450601 w 595428"/>
              <a:gd name="connsiteY39" fmla="*/ 447317 h 463683"/>
              <a:gd name="connsiteX40" fmla="*/ 477993 w 595428"/>
              <a:gd name="connsiteY40" fmla="*/ 420041 h 463683"/>
              <a:gd name="connsiteX41" fmla="*/ 505384 w 595428"/>
              <a:gd name="connsiteY41" fmla="*/ 398221 h 463683"/>
              <a:gd name="connsiteX42" fmla="*/ 532775 w 595428"/>
              <a:gd name="connsiteY42" fmla="*/ 349125 h 463683"/>
              <a:gd name="connsiteX43" fmla="*/ 543732 w 595428"/>
              <a:gd name="connsiteY43" fmla="*/ 338215 h 463683"/>
              <a:gd name="connsiteX44" fmla="*/ 565644 w 595428"/>
              <a:gd name="connsiteY44" fmla="*/ 305484 h 463683"/>
              <a:gd name="connsiteX45" fmla="*/ 587558 w 595428"/>
              <a:gd name="connsiteY45" fmla="*/ 278208 h 463683"/>
              <a:gd name="connsiteX46" fmla="*/ 593036 w 595428"/>
              <a:gd name="connsiteY46" fmla="*/ 196382 h 463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595428" h="463683" extrusionOk="0">
                <a:moveTo>
                  <a:pt x="593036" y="196382"/>
                </a:moveTo>
                <a:cubicBezTo>
                  <a:pt x="589216" y="172380"/>
                  <a:pt x="592220" y="176721"/>
                  <a:pt x="565644" y="136376"/>
                </a:cubicBezTo>
                <a:cubicBezTo>
                  <a:pt x="561937" y="131021"/>
                  <a:pt x="559355" y="124851"/>
                  <a:pt x="554688" y="120011"/>
                </a:cubicBezTo>
                <a:cubicBezTo>
                  <a:pt x="545249" y="112909"/>
                  <a:pt x="534435" y="102327"/>
                  <a:pt x="527297" y="92735"/>
                </a:cubicBezTo>
                <a:cubicBezTo>
                  <a:pt x="521136" y="85291"/>
                  <a:pt x="514863" y="70954"/>
                  <a:pt x="505384" y="65460"/>
                </a:cubicBezTo>
                <a:cubicBezTo>
                  <a:pt x="501241" y="62248"/>
                  <a:pt x="494605" y="61484"/>
                  <a:pt x="488949" y="60005"/>
                </a:cubicBezTo>
                <a:cubicBezTo>
                  <a:pt x="441271" y="32373"/>
                  <a:pt x="503199" y="60180"/>
                  <a:pt x="456079" y="43640"/>
                </a:cubicBezTo>
                <a:cubicBezTo>
                  <a:pt x="449420" y="40605"/>
                  <a:pt x="446132" y="34842"/>
                  <a:pt x="439645" y="32730"/>
                </a:cubicBezTo>
                <a:cubicBezTo>
                  <a:pt x="428484" y="27986"/>
                  <a:pt x="418416" y="25781"/>
                  <a:pt x="406775" y="21819"/>
                </a:cubicBezTo>
                <a:cubicBezTo>
                  <a:pt x="400174" y="20168"/>
                  <a:pt x="395073" y="17939"/>
                  <a:pt x="390339" y="16364"/>
                </a:cubicBezTo>
                <a:cubicBezTo>
                  <a:pt x="383064" y="15109"/>
                  <a:pt x="375795" y="12638"/>
                  <a:pt x="368427" y="10909"/>
                </a:cubicBezTo>
                <a:cubicBezTo>
                  <a:pt x="357365" y="7604"/>
                  <a:pt x="335557" y="-1"/>
                  <a:pt x="335557" y="0"/>
                </a:cubicBezTo>
                <a:cubicBezTo>
                  <a:pt x="310729" y="498"/>
                  <a:pt x="287569" y="-2063"/>
                  <a:pt x="264340" y="5454"/>
                </a:cubicBezTo>
                <a:cubicBezTo>
                  <a:pt x="253182" y="7113"/>
                  <a:pt x="241654" y="14557"/>
                  <a:pt x="231470" y="16364"/>
                </a:cubicBezTo>
                <a:cubicBezTo>
                  <a:pt x="226055" y="19786"/>
                  <a:pt x="216727" y="20072"/>
                  <a:pt x="215034" y="21819"/>
                </a:cubicBezTo>
                <a:cubicBezTo>
                  <a:pt x="209772" y="25611"/>
                  <a:pt x="204849" y="28716"/>
                  <a:pt x="198600" y="32730"/>
                </a:cubicBezTo>
                <a:cubicBezTo>
                  <a:pt x="184350" y="42004"/>
                  <a:pt x="157876" y="38989"/>
                  <a:pt x="143817" y="43640"/>
                </a:cubicBezTo>
                <a:cubicBezTo>
                  <a:pt x="132409" y="44460"/>
                  <a:pt x="117349" y="52674"/>
                  <a:pt x="110948" y="54550"/>
                </a:cubicBezTo>
                <a:cubicBezTo>
                  <a:pt x="105880" y="55231"/>
                  <a:pt x="98336" y="58689"/>
                  <a:pt x="94513" y="60005"/>
                </a:cubicBezTo>
                <a:cubicBezTo>
                  <a:pt x="53109" y="87344"/>
                  <a:pt x="101285" y="53238"/>
                  <a:pt x="61643" y="76371"/>
                </a:cubicBezTo>
                <a:cubicBezTo>
                  <a:pt x="49489" y="83032"/>
                  <a:pt x="28011" y="99773"/>
                  <a:pt x="23295" y="109101"/>
                </a:cubicBezTo>
                <a:cubicBezTo>
                  <a:pt x="22380" y="112941"/>
                  <a:pt x="14828" y="121142"/>
                  <a:pt x="12339" y="125466"/>
                </a:cubicBezTo>
                <a:cubicBezTo>
                  <a:pt x="1399" y="159026"/>
                  <a:pt x="-5144" y="166152"/>
                  <a:pt x="6861" y="201837"/>
                </a:cubicBezTo>
                <a:cubicBezTo>
                  <a:pt x="10420" y="213640"/>
                  <a:pt x="19309" y="223888"/>
                  <a:pt x="28773" y="234568"/>
                </a:cubicBezTo>
                <a:cubicBezTo>
                  <a:pt x="34833" y="241710"/>
                  <a:pt x="47784" y="253342"/>
                  <a:pt x="56165" y="261844"/>
                </a:cubicBezTo>
                <a:cubicBezTo>
                  <a:pt x="74436" y="319068"/>
                  <a:pt x="46387" y="226006"/>
                  <a:pt x="72599" y="294574"/>
                </a:cubicBezTo>
                <a:cubicBezTo>
                  <a:pt x="77172" y="306482"/>
                  <a:pt x="76649" y="317672"/>
                  <a:pt x="83557" y="327305"/>
                </a:cubicBezTo>
                <a:cubicBezTo>
                  <a:pt x="90670" y="338349"/>
                  <a:pt x="101054" y="350044"/>
                  <a:pt x="105469" y="360036"/>
                </a:cubicBezTo>
                <a:cubicBezTo>
                  <a:pt x="111778" y="380291"/>
                  <a:pt x="106526" y="372652"/>
                  <a:pt x="121904" y="387311"/>
                </a:cubicBezTo>
                <a:cubicBezTo>
                  <a:pt x="123628" y="392394"/>
                  <a:pt x="124054" y="398401"/>
                  <a:pt x="127382" y="403676"/>
                </a:cubicBezTo>
                <a:cubicBezTo>
                  <a:pt x="132280" y="409842"/>
                  <a:pt x="138292" y="409989"/>
                  <a:pt x="143817" y="414586"/>
                </a:cubicBezTo>
                <a:cubicBezTo>
                  <a:pt x="162914" y="435935"/>
                  <a:pt x="139632" y="423402"/>
                  <a:pt x="176687" y="430952"/>
                </a:cubicBezTo>
                <a:cubicBezTo>
                  <a:pt x="185563" y="428555"/>
                  <a:pt x="196197" y="427744"/>
                  <a:pt x="204078" y="425497"/>
                </a:cubicBezTo>
                <a:cubicBezTo>
                  <a:pt x="208302" y="424185"/>
                  <a:pt x="210450" y="417855"/>
                  <a:pt x="215034" y="414586"/>
                </a:cubicBezTo>
                <a:cubicBezTo>
                  <a:pt x="225364" y="409442"/>
                  <a:pt x="247904" y="403676"/>
                  <a:pt x="247904" y="403676"/>
                </a:cubicBezTo>
                <a:cubicBezTo>
                  <a:pt x="259019" y="405685"/>
                  <a:pt x="270179" y="405483"/>
                  <a:pt x="280774" y="409131"/>
                </a:cubicBezTo>
                <a:cubicBezTo>
                  <a:pt x="296945" y="414204"/>
                  <a:pt x="296750" y="421346"/>
                  <a:pt x="308166" y="430952"/>
                </a:cubicBezTo>
                <a:cubicBezTo>
                  <a:pt x="360492" y="474399"/>
                  <a:pt x="327096" y="438247"/>
                  <a:pt x="351992" y="463683"/>
                </a:cubicBezTo>
                <a:cubicBezTo>
                  <a:pt x="372945" y="460574"/>
                  <a:pt x="395898" y="460580"/>
                  <a:pt x="417731" y="458228"/>
                </a:cubicBezTo>
                <a:cubicBezTo>
                  <a:pt x="429123" y="456336"/>
                  <a:pt x="450602" y="447317"/>
                  <a:pt x="450601" y="447317"/>
                </a:cubicBezTo>
                <a:cubicBezTo>
                  <a:pt x="459463" y="437886"/>
                  <a:pt x="467024" y="427151"/>
                  <a:pt x="477993" y="420041"/>
                </a:cubicBezTo>
                <a:cubicBezTo>
                  <a:pt x="497812" y="406945"/>
                  <a:pt x="490613" y="415222"/>
                  <a:pt x="505384" y="398221"/>
                </a:cubicBezTo>
                <a:cubicBezTo>
                  <a:pt x="511841" y="378908"/>
                  <a:pt x="513713" y="367780"/>
                  <a:pt x="532775" y="349125"/>
                </a:cubicBezTo>
                <a:cubicBezTo>
                  <a:pt x="536416" y="344649"/>
                  <a:pt x="541544" y="341862"/>
                  <a:pt x="543732" y="338215"/>
                </a:cubicBezTo>
                <a:cubicBezTo>
                  <a:pt x="549445" y="328004"/>
                  <a:pt x="557698" y="315030"/>
                  <a:pt x="565644" y="305484"/>
                </a:cubicBezTo>
                <a:cubicBezTo>
                  <a:pt x="575728" y="296357"/>
                  <a:pt x="580134" y="291167"/>
                  <a:pt x="587558" y="278208"/>
                </a:cubicBezTo>
                <a:cubicBezTo>
                  <a:pt x="596652" y="259443"/>
                  <a:pt x="596386" y="217414"/>
                  <a:pt x="593036" y="196382"/>
                </a:cubicBezTo>
                <a:close/>
              </a:path>
            </a:pathLst>
          </a:custGeom>
          <a:noFill/>
          <a:ln>
            <a:solidFill>
              <a:schemeClr val="tx1"/>
            </a:solidFill>
            <a:prstDash val="dash"/>
            <a:extLst>
              <a:ext uri="{C807C97D-BFC1-408E-A445-0C87EB9F89A2}">
                <ask:lineSketchStyleProps xmlns:ask="http://schemas.microsoft.com/office/drawing/2018/sketchyshapes" sd="421247047">
                  <a:custGeom>
                    <a:avLst/>
                    <a:gdLst>
                      <a:gd name="connsiteX0" fmla="*/ 475894 w 477813"/>
                      <a:gd name="connsiteY0" fmla="*/ 158261 h 373673"/>
                      <a:gd name="connsiteX1" fmla="*/ 453913 w 477813"/>
                      <a:gd name="connsiteY1" fmla="*/ 109903 h 373673"/>
                      <a:gd name="connsiteX2" fmla="*/ 445121 w 477813"/>
                      <a:gd name="connsiteY2" fmla="*/ 96715 h 373673"/>
                      <a:gd name="connsiteX3" fmla="*/ 423140 w 477813"/>
                      <a:gd name="connsiteY3" fmla="*/ 74734 h 373673"/>
                      <a:gd name="connsiteX4" fmla="*/ 405556 w 477813"/>
                      <a:gd name="connsiteY4" fmla="*/ 52753 h 373673"/>
                      <a:gd name="connsiteX5" fmla="*/ 392367 w 477813"/>
                      <a:gd name="connsiteY5" fmla="*/ 48357 h 373673"/>
                      <a:gd name="connsiteX6" fmla="*/ 365990 w 477813"/>
                      <a:gd name="connsiteY6" fmla="*/ 35169 h 373673"/>
                      <a:gd name="connsiteX7" fmla="*/ 352802 w 477813"/>
                      <a:gd name="connsiteY7" fmla="*/ 26377 h 373673"/>
                      <a:gd name="connsiteX8" fmla="*/ 326425 w 477813"/>
                      <a:gd name="connsiteY8" fmla="*/ 17584 h 373673"/>
                      <a:gd name="connsiteX9" fmla="*/ 313236 w 477813"/>
                      <a:gd name="connsiteY9" fmla="*/ 13188 h 373673"/>
                      <a:gd name="connsiteX10" fmla="*/ 295652 w 477813"/>
                      <a:gd name="connsiteY10" fmla="*/ 8792 h 373673"/>
                      <a:gd name="connsiteX11" fmla="*/ 269275 w 477813"/>
                      <a:gd name="connsiteY11" fmla="*/ 0 h 373673"/>
                      <a:gd name="connsiteX12" fmla="*/ 212125 w 477813"/>
                      <a:gd name="connsiteY12" fmla="*/ 4396 h 373673"/>
                      <a:gd name="connsiteX13" fmla="*/ 185748 w 477813"/>
                      <a:gd name="connsiteY13" fmla="*/ 13188 h 373673"/>
                      <a:gd name="connsiteX14" fmla="*/ 172559 w 477813"/>
                      <a:gd name="connsiteY14" fmla="*/ 17584 h 373673"/>
                      <a:gd name="connsiteX15" fmla="*/ 159371 w 477813"/>
                      <a:gd name="connsiteY15" fmla="*/ 26377 h 373673"/>
                      <a:gd name="connsiteX16" fmla="*/ 115409 w 477813"/>
                      <a:gd name="connsiteY16" fmla="*/ 35169 h 373673"/>
                      <a:gd name="connsiteX17" fmla="*/ 89033 w 477813"/>
                      <a:gd name="connsiteY17" fmla="*/ 43961 h 373673"/>
                      <a:gd name="connsiteX18" fmla="*/ 75844 w 477813"/>
                      <a:gd name="connsiteY18" fmla="*/ 48357 h 373673"/>
                      <a:gd name="connsiteX19" fmla="*/ 49467 w 477813"/>
                      <a:gd name="connsiteY19" fmla="*/ 61546 h 373673"/>
                      <a:gd name="connsiteX20" fmla="*/ 18694 w 477813"/>
                      <a:gd name="connsiteY20" fmla="*/ 87923 h 373673"/>
                      <a:gd name="connsiteX21" fmla="*/ 9902 w 477813"/>
                      <a:gd name="connsiteY21" fmla="*/ 101111 h 373673"/>
                      <a:gd name="connsiteX22" fmla="*/ 5506 w 477813"/>
                      <a:gd name="connsiteY22" fmla="*/ 162657 h 373673"/>
                      <a:gd name="connsiteX23" fmla="*/ 23090 w 477813"/>
                      <a:gd name="connsiteY23" fmla="*/ 189034 h 373673"/>
                      <a:gd name="connsiteX24" fmla="*/ 45071 w 477813"/>
                      <a:gd name="connsiteY24" fmla="*/ 211015 h 373673"/>
                      <a:gd name="connsiteX25" fmla="*/ 58259 w 477813"/>
                      <a:gd name="connsiteY25" fmla="*/ 237392 h 373673"/>
                      <a:gd name="connsiteX26" fmla="*/ 67052 w 477813"/>
                      <a:gd name="connsiteY26" fmla="*/ 263769 h 373673"/>
                      <a:gd name="connsiteX27" fmla="*/ 84636 w 477813"/>
                      <a:gd name="connsiteY27" fmla="*/ 290146 h 373673"/>
                      <a:gd name="connsiteX28" fmla="*/ 97825 w 477813"/>
                      <a:gd name="connsiteY28" fmla="*/ 312127 h 373673"/>
                      <a:gd name="connsiteX29" fmla="*/ 102221 w 477813"/>
                      <a:gd name="connsiteY29" fmla="*/ 325315 h 373673"/>
                      <a:gd name="connsiteX30" fmla="*/ 115409 w 477813"/>
                      <a:gd name="connsiteY30" fmla="*/ 334107 h 373673"/>
                      <a:gd name="connsiteX31" fmla="*/ 141786 w 477813"/>
                      <a:gd name="connsiteY31" fmla="*/ 347296 h 373673"/>
                      <a:gd name="connsiteX32" fmla="*/ 163767 w 477813"/>
                      <a:gd name="connsiteY32" fmla="*/ 342900 h 373673"/>
                      <a:gd name="connsiteX33" fmla="*/ 172559 w 477813"/>
                      <a:gd name="connsiteY33" fmla="*/ 334107 h 373673"/>
                      <a:gd name="connsiteX34" fmla="*/ 198936 w 477813"/>
                      <a:gd name="connsiteY34" fmla="*/ 325315 h 373673"/>
                      <a:gd name="connsiteX35" fmla="*/ 225313 w 477813"/>
                      <a:gd name="connsiteY35" fmla="*/ 329711 h 373673"/>
                      <a:gd name="connsiteX36" fmla="*/ 247294 w 477813"/>
                      <a:gd name="connsiteY36" fmla="*/ 347296 h 373673"/>
                      <a:gd name="connsiteX37" fmla="*/ 282463 w 477813"/>
                      <a:gd name="connsiteY37" fmla="*/ 373673 h 373673"/>
                      <a:gd name="connsiteX38" fmla="*/ 335217 w 477813"/>
                      <a:gd name="connsiteY38" fmla="*/ 369277 h 373673"/>
                      <a:gd name="connsiteX39" fmla="*/ 361594 w 477813"/>
                      <a:gd name="connsiteY39" fmla="*/ 360484 h 373673"/>
                      <a:gd name="connsiteX40" fmla="*/ 383575 w 477813"/>
                      <a:gd name="connsiteY40" fmla="*/ 338503 h 373673"/>
                      <a:gd name="connsiteX41" fmla="*/ 405556 w 477813"/>
                      <a:gd name="connsiteY41" fmla="*/ 320919 h 373673"/>
                      <a:gd name="connsiteX42" fmla="*/ 427536 w 477813"/>
                      <a:gd name="connsiteY42" fmla="*/ 281353 h 373673"/>
                      <a:gd name="connsiteX43" fmla="*/ 436329 w 477813"/>
                      <a:gd name="connsiteY43" fmla="*/ 272561 h 373673"/>
                      <a:gd name="connsiteX44" fmla="*/ 453913 w 477813"/>
                      <a:gd name="connsiteY44" fmla="*/ 246184 h 373673"/>
                      <a:gd name="connsiteX45" fmla="*/ 471498 w 477813"/>
                      <a:gd name="connsiteY45" fmla="*/ 224203 h 373673"/>
                      <a:gd name="connsiteX46" fmla="*/ 475894 w 477813"/>
                      <a:gd name="connsiteY46" fmla="*/ 158261 h 3736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</a:cxnLst>
                    <a:rect l="l" t="t" r="r" b="b"/>
                    <a:pathLst>
                      <a:path w="477813" h="373673">
                        <a:moveTo>
                          <a:pt x="475894" y="158261"/>
                        </a:moveTo>
                        <a:cubicBezTo>
                          <a:pt x="472963" y="139211"/>
                          <a:pt x="475643" y="142497"/>
                          <a:pt x="453913" y="109903"/>
                        </a:cubicBezTo>
                        <a:cubicBezTo>
                          <a:pt x="450982" y="105507"/>
                          <a:pt x="448857" y="100451"/>
                          <a:pt x="445121" y="96715"/>
                        </a:cubicBezTo>
                        <a:cubicBezTo>
                          <a:pt x="437794" y="89388"/>
                          <a:pt x="428888" y="83356"/>
                          <a:pt x="423140" y="74734"/>
                        </a:cubicBezTo>
                        <a:cubicBezTo>
                          <a:pt x="419148" y="68746"/>
                          <a:pt x="412514" y="56928"/>
                          <a:pt x="405556" y="52753"/>
                        </a:cubicBezTo>
                        <a:cubicBezTo>
                          <a:pt x="401582" y="50369"/>
                          <a:pt x="396763" y="49822"/>
                          <a:pt x="392367" y="48357"/>
                        </a:cubicBezTo>
                        <a:cubicBezTo>
                          <a:pt x="354574" y="23161"/>
                          <a:pt x="402391" y="53369"/>
                          <a:pt x="365990" y="35169"/>
                        </a:cubicBezTo>
                        <a:cubicBezTo>
                          <a:pt x="361264" y="32806"/>
                          <a:pt x="357630" y="28523"/>
                          <a:pt x="352802" y="26377"/>
                        </a:cubicBezTo>
                        <a:cubicBezTo>
                          <a:pt x="344333" y="22613"/>
                          <a:pt x="335217" y="20515"/>
                          <a:pt x="326425" y="17584"/>
                        </a:cubicBezTo>
                        <a:cubicBezTo>
                          <a:pt x="322029" y="16119"/>
                          <a:pt x="317732" y="14312"/>
                          <a:pt x="313236" y="13188"/>
                        </a:cubicBezTo>
                        <a:cubicBezTo>
                          <a:pt x="307375" y="11723"/>
                          <a:pt x="301439" y="10528"/>
                          <a:pt x="295652" y="8792"/>
                        </a:cubicBezTo>
                        <a:cubicBezTo>
                          <a:pt x="286775" y="6129"/>
                          <a:pt x="269275" y="0"/>
                          <a:pt x="269275" y="0"/>
                        </a:cubicBezTo>
                        <a:cubicBezTo>
                          <a:pt x="250225" y="1465"/>
                          <a:pt x="230997" y="1416"/>
                          <a:pt x="212125" y="4396"/>
                        </a:cubicBezTo>
                        <a:cubicBezTo>
                          <a:pt x="202971" y="5841"/>
                          <a:pt x="194540" y="10257"/>
                          <a:pt x="185748" y="13188"/>
                        </a:cubicBezTo>
                        <a:lnTo>
                          <a:pt x="172559" y="17584"/>
                        </a:lnTo>
                        <a:cubicBezTo>
                          <a:pt x="168163" y="20515"/>
                          <a:pt x="164097" y="24014"/>
                          <a:pt x="159371" y="26377"/>
                        </a:cubicBezTo>
                        <a:cubicBezTo>
                          <a:pt x="147096" y="32515"/>
                          <a:pt x="126747" y="33549"/>
                          <a:pt x="115409" y="35169"/>
                        </a:cubicBezTo>
                        <a:lnTo>
                          <a:pt x="89033" y="43961"/>
                        </a:lnTo>
                        <a:lnTo>
                          <a:pt x="75844" y="48357"/>
                        </a:lnTo>
                        <a:cubicBezTo>
                          <a:pt x="38059" y="73550"/>
                          <a:pt x="85860" y="43350"/>
                          <a:pt x="49467" y="61546"/>
                        </a:cubicBezTo>
                        <a:cubicBezTo>
                          <a:pt x="39524" y="66517"/>
                          <a:pt x="24102" y="79811"/>
                          <a:pt x="18694" y="87923"/>
                        </a:cubicBezTo>
                        <a:lnTo>
                          <a:pt x="9902" y="101111"/>
                        </a:lnTo>
                        <a:cubicBezTo>
                          <a:pt x="1273" y="126996"/>
                          <a:pt x="-5012" y="133206"/>
                          <a:pt x="5506" y="162657"/>
                        </a:cubicBezTo>
                        <a:cubicBezTo>
                          <a:pt x="9060" y="172608"/>
                          <a:pt x="15618" y="181562"/>
                          <a:pt x="23090" y="189034"/>
                        </a:cubicBezTo>
                        <a:lnTo>
                          <a:pt x="45071" y="211015"/>
                        </a:lnTo>
                        <a:cubicBezTo>
                          <a:pt x="61101" y="259104"/>
                          <a:pt x="35537" y="186267"/>
                          <a:pt x="58259" y="237392"/>
                        </a:cubicBezTo>
                        <a:cubicBezTo>
                          <a:pt x="62023" y="245861"/>
                          <a:pt x="61911" y="256057"/>
                          <a:pt x="67052" y="263769"/>
                        </a:cubicBezTo>
                        <a:cubicBezTo>
                          <a:pt x="72913" y="272561"/>
                          <a:pt x="81294" y="280122"/>
                          <a:pt x="84636" y="290146"/>
                        </a:cubicBezTo>
                        <a:cubicBezTo>
                          <a:pt x="90344" y="307266"/>
                          <a:pt x="85757" y="300057"/>
                          <a:pt x="97825" y="312127"/>
                        </a:cubicBezTo>
                        <a:cubicBezTo>
                          <a:pt x="99290" y="316523"/>
                          <a:pt x="99326" y="321697"/>
                          <a:pt x="102221" y="325315"/>
                        </a:cubicBezTo>
                        <a:cubicBezTo>
                          <a:pt x="105521" y="329441"/>
                          <a:pt x="111283" y="330807"/>
                          <a:pt x="115409" y="334107"/>
                        </a:cubicBezTo>
                        <a:cubicBezTo>
                          <a:pt x="133225" y="348360"/>
                          <a:pt x="113256" y="340164"/>
                          <a:pt x="141786" y="347296"/>
                        </a:cubicBezTo>
                        <a:cubicBezTo>
                          <a:pt x="149113" y="345831"/>
                          <a:pt x="156899" y="345844"/>
                          <a:pt x="163767" y="342900"/>
                        </a:cubicBezTo>
                        <a:cubicBezTo>
                          <a:pt x="167577" y="341267"/>
                          <a:pt x="168852" y="335961"/>
                          <a:pt x="172559" y="334107"/>
                        </a:cubicBezTo>
                        <a:cubicBezTo>
                          <a:pt x="180848" y="329962"/>
                          <a:pt x="198936" y="325315"/>
                          <a:pt x="198936" y="325315"/>
                        </a:cubicBezTo>
                        <a:cubicBezTo>
                          <a:pt x="207728" y="326780"/>
                          <a:pt x="216857" y="326892"/>
                          <a:pt x="225313" y="329711"/>
                        </a:cubicBezTo>
                        <a:cubicBezTo>
                          <a:pt x="238228" y="334016"/>
                          <a:pt x="237686" y="340090"/>
                          <a:pt x="247294" y="347296"/>
                        </a:cubicBezTo>
                        <a:cubicBezTo>
                          <a:pt x="287061" y="377122"/>
                          <a:pt x="262300" y="353508"/>
                          <a:pt x="282463" y="373673"/>
                        </a:cubicBezTo>
                        <a:cubicBezTo>
                          <a:pt x="300048" y="372208"/>
                          <a:pt x="317811" y="372178"/>
                          <a:pt x="335217" y="369277"/>
                        </a:cubicBezTo>
                        <a:cubicBezTo>
                          <a:pt x="344359" y="367753"/>
                          <a:pt x="361594" y="360484"/>
                          <a:pt x="361594" y="360484"/>
                        </a:cubicBezTo>
                        <a:cubicBezTo>
                          <a:pt x="368921" y="353157"/>
                          <a:pt x="374953" y="344251"/>
                          <a:pt x="383575" y="338503"/>
                        </a:cubicBezTo>
                        <a:cubicBezTo>
                          <a:pt x="400212" y="327412"/>
                          <a:pt x="393027" y="333447"/>
                          <a:pt x="405556" y="320919"/>
                        </a:cubicBezTo>
                        <a:cubicBezTo>
                          <a:pt x="411083" y="304336"/>
                          <a:pt x="412421" y="296466"/>
                          <a:pt x="427536" y="281353"/>
                        </a:cubicBezTo>
                        <a:cubicBezTo>
                          <a:pt x="430467" y="278422"/>
                          <a:pt x="433842" y="275877"/>
                          <a:pt x="436329" y="272561"/>
                        </a:cubicBezTo>
                        <a:cubicBezTo>
                          <a:pt x="442669" y="264107"/>
                          <a:pt x="446441" y="253656"/>
                          <a:pt x="453913" y="246184"/>
                        </a:cubicBezTo>
                        <a:cubicBezTo>
                          <a:pt x="462093" y="238005"/>
                          <a:pt x="465951" y="235297"/>
                          <a:pt x="471498" y="224203"/>
                        </a:cubicBezTo>
                        <a:cubicBezTo>
                          <a:pt x="479138" y="208923"/>
                          <a:pt x="478825" y="177311"/>
                          <a:pt x="475894" y="158261"/>
                        </a:cubicBezTo>
                        <a:close/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1EFFA836-C904-AA49-898A-3A5DFABB83A0}"/>
              </a:ext>
            </a:extLst>
          </p:cNvPr>
          <p:cNvSpPr/>
          <p:nvPr/>
        </p:nvSpPr>
        <p:spPr>
          <a:xfrm>
            <a:off x="654906" y="2473670"/>
            <a:ext cx="478700" cy="463683"/>
          </a:xfrm>
          <a:custGeom>
            <a:avLst/>
            <a:gdLst>
              <a:gd name="connsiteX0" fmla="*/ 357583 w 478700"/>
              <a:gd name="connsiteY0" fmla="*/ 463646 h 463683"/>
              <a:gd name="connsiteX1" fmla="*/ 386421 w 478700"/>
              <a:gd name="connsiteY1" fmla="*/ 444152 h 463683"/>
              <a:gd name="connsiteX2" fmla="*/ 409490 w 478700"/>
              <a:gd name="connsiteY2" fmla="*/ 414909 h 463683"/>
              <a:gd name="connsiteX3" fmla="*/ 421026 w 478700"/>
              <a:gd name="connsiteY3" fmla="*/ 405161 h 463683"/>
              <a:gd name="connsiteX4" fmla="*/ 426793 w 478700"/>
              <a:gd name="connsiteY4" fmla="*/ 390541 h 463683"/>
              <a:gd name="connsiteX5" fmla="*/ 449862 w 478700"/>
              <a:gd name="connsiteY5" fmla="*/ 361298 h 463683"/>
              <a:gd name="connsiteX6" fmla="*/ 467165 w 478700"/>
              <a:gd name="connsiteY6" fmla="*/ 317435 h 463683"/>
              <a:gd name="connsiteX7" fmla="*/ 472932 w 478700"/>
              <a:gd name="connsiteY7" fmla="*/ 302814 h 463683"/>
              <a:gd name="connsiteX8" fmla="*/ 478700 w 478700"/>
              <a:gd name="connsiteY8" fmla="*/ 283320 h 463683"/>
              <a:gd name="connsiteX9" fmla="*/ 472932 w 478700"/>
              <a:gd name="connsiteY9" fmla="*/ 229709 h 463683"/>
              <a:gd name="connsiteX10" fmla="*/ 467165 w 478700"/>
              <a:gd name="connsiteY10" fmla="*/ 205340 h 463683"/>
              <a:gd name="connsiteX11" fmla="*/ 461398 w 478700"/>
              <a:gd name="connsiteY11" fmla="*/ 137108 h 463683"/>
              <a:gd name="connsiteX12" fmla="*/ 455630 w 478700"/>
              <a:gd name="connsiteY12" fmla="*/ 122486 h 463683"/>
              <a:gd name="connsiteX13" fmla="*/ 444095 w 478700"/>
              <a:gd name="connsiteY13" fmla="*/ 112739 h 463683"/>
              <a:gd name="connsiteX14" fmla="*/ 426793 w 478700"/>
              <a:gd name="connsiteY14" fmla="*/ 102992 h 463683"/>
              <a:gd name="connsiteX15" fmla="*/ 409490 w 478700"/>
              <a:gd name="connsiteY15" fmla="*/ 78623 h 463683"/>
              <a:gd name="connsiteX16" fmla="*/ 397955 w 478700"/>
              <a:gd name="connsiteY16" fmla="*/ 64003 h 463683"/>
              <a:gd name="connsiteX17" fmla="*/ 374885 w 478700"/>
              <a:gd name="connsiteY17" fmla="*/ 44508 h 463683"/>
              <a:gd name="connsiteX18" fmla="*/ 346048 w 478700"/>
              <a:gd name="connsiteY18" fmla="*/ 25012 h 463683"/>
              <a:gd name="connsiteX19" fmla="*/ 334513 w 478700"/>
              <a:gd name="connsiteY19" fmla="*/ 15265 h 463683"/>
              <a:gd name="connsiteX20" fmla="*/ 322978 w 478700"/>
              <a:gd name="connsiteY20" fmla="*/ 645 h 463683"/>
              <a:gd name="connsiteX21" fmla="*/ 276839 w 478700"/>
              <a:gd name="connsiteY21" fmla="*/ 5518 h 463683"/>
              <a:gd name="connsiteX22" fmla="*/ 259536 w 478700"/>
              <a:gd name="connsiteY22" fmla="*/ 10392 h 463683"/>
              <a:gd name="connsiteX23" fmla="*/ 213396 w 478700"/>
              <a:gd name="connsiteY23" fmla="*/ 20139 h 463683"/>
              <a:gd name="connsiteX24" fmla="*/ 190326 w 478700"/>
              <a:gd name="connsiteY24" fmla="*/ 39634 h 463683"/>
              <a:gd name="connsiteX25" fmla="*/ 178791 w 478700"/>
              <a:gd name="connsiteY25" fmla="*/ 54255 h 463683"/>
              <a:gd name="connsiteX26" fmla="*/ 161489 w 478700"/>
              <a:gd name="connsiteY26" fmla="*/ 59128 h 463683"/>
              <a:gd name="connsiteX27" fmla="*/ 149954 w 478700"/>
              <a:gd name="connsiteY27" fmla="*/ 73750 h 463683"/>
              <a:gd name="connsiteX28" fmla="*/ 132652 w 478700"/>
              <a:gd name="connsiteY28" fmla="*/ 88371 h 463683"/>
              <a:gd name="connsiteX29" fmla="*/ 126885 w 478700"/>
              <a:gd name="connsiteY29" fmla="*/ 102992 h 463683"/>
              <a:gd name="connsiteX30" fmla="*/ 92280 w 478700"/>
              <a:gd name="connsiteY30" fmla="*/ 122486 h 463683"/>
              <a:gd name="connsiteX31" fmla="*/ 69209 w 478700"/>
              <a:gd name="connsiteY31" fmla="*/ 146855 h 463683"/>
              <a:gd name="connsiteX32" fmla="*/ 46140 w 478700"/>
              <a:gd name="connsiteY32" fmla="*/ 171224 h 463683"/>
              <a:gd name="connsiteX33" fmla="*/ 40372 w 478700"/>
              <a:gd name="connsiteY33" fmla="*/ 185845 h 463683"/>
              <a:gd name="connsiteX34" fmla="*/ 28837 w 478700"/>
              <a:gd name="connsiteY34" fmla="*/ 195593 h 463683"/>
              <a:gd name="connsiteX35" fmla="*/ 17303 w 478700"/>
              <a:gd name="connsiteY35" fmla="*/ 210213 h 463683"/>
              <a:gd name="connsiteX36" fmla="*/ 5768 w 478700"/>
              <a:gd name="connsiteY36" fmla="*/ 239456 h 463683"/>
              <a:gd name="connsiteX37" fmla="*/ 0 w 478700"/>
              <a:gd name="connsiteY37" fmla="*/ 254077 h 463683"/>
              <a:gd name="connsiteX38" fmla="*/ 5768 w 478700"/>
              <a:gd name="connsiteY38" fmla="*/ 268698 h 463683"/>
              <a:gd name="connsiteX39" fmla="*/ 28837 w 478700"/>
              <a:gd name="connsiteY39" fmla="*/ 273571 h 463683"/>
              <a:gd name="connsiteX40" fmla="*/ 46140 w 478700"/>
              <a:gd name="connsiteY40" fmla="*/ 278445 h 463683"/>
              <a:gd name="connsiteX41" fmla="*/ 92280 w 478700"/>
              <a:gd name="connsiteY41" fmla="*/ 297940 h 463683"/>
              <a:gd name="connsiteX42" fmla="*/ 144186 w 478700"/>
              <a:gd name="connsiteY42" fmla="*/ 312561 h 463683"/>
              <a:gd name="connsiteX43" fmla="*/ 178791 w 478700"/>
              <a:gd name="connsiteY43" fmla="*/ 322309 h 463683"/>
              <a:gd name="connsiteX44" fmla="*/ 196094 w 478700"/>
              <a:gd name="connsiteY44" fmla="*/ 327183 h 463683"/>
              <a:gd name="connsiteX45" fmla="*/ 224931 w 478700"/>
              <a:gd name="connsiteY45" fmla="*/ 346678 h 463683"/>
              <a:gd name="connsiteX46" fmla="*/ 248001 w 478700"/>
              <a:gd name="connsiteY46" fmla="*/ 371045 h 463683"/>
              <a:gd name="connsiteX47" fmla="*/ 271071 w 478700"/>
              <a:gd name="connsiteY47" fmla="*/ 390541 h 463683"/>
              <a:gd name="connsiteX48" fmla="*/ 288373 w 478700"/>
              <a:gd name="connsiteY48" fmla="*/ 414909 h 463683"/>
              <a:gd name="connsiteX49" fmla="*/ 305676 w 478700"/>
              <a:gd name="connsiteY49" fmla="*/ 439277 h 463683"/>
              <a:gd name="connsiteX50" fmla="*/ 357583 w 478700"/>
              <a:gd name="connsiteY50" fmla="*/ 463646 h 463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478700" h="463683" extrusionOk="0">
                <a:moveTo>
                  <a:pt x="357583" y="463646"/>
                </a:moveTo>
                <a:cubicBezTo>
                  <a:pt x="370830" y="465261"/>
                  <a:pt x="378239" y="450029"/>
                  <a:pt x="386421" y="444152"/>
                </a:cubicBezTo>
                <a:cubicBezTo>
                  <a:pt x="394680" y="433546"/>
                  <a:pt x="400077" y="423560"/>
                  <a:pt x="409490" y="414909"/>
                </a:cubicBezTo>
                <a:cubicBezTo>
                  <a:pt x="412902" y="412915"/>
                  <a:pt x="418662" y="406791"/>
                  <a:pt x="421026" y="405161"/>
                </a:cubicBezTo>
                <a:cubicBezTo>
                  <a:pt x="423141" y="400263"/>
                  <a:pt x="424516" y="394795"/>
                  <a:pt x="426793" y="390541"/>
                </a:cubicBezTo>
                <a:cubicBezTo>
                  <a:pt x="433053" y="380147"/>
                  <a:pt x="445808" y="372609"/>
                  <a:pt x="449862" y="361298"/>
                </a:cubicBezTo>
                <a:cubicBezTo>
                  <a:pt x="450591" y="350748"/>
                  <a:pt x="462565" y="329717"/>
                  <a:pt x="467165" y="317435"/>
                </a:cubicBezTo>
                <a:cubicBezTo>
                  <a:pt x="469677" y="312455"/>
                  <a:pt x="470908" y="307422"/>
                  <a:pt x="472932" y="302814"/>
                </a:cubicBezTo>
                <a:cubicBezTo>
                  <a:pt x="474274" y="301044"/>
                  <a:pt x="474571" y="292037"/>
                  <a:pt x="478700" y="283320"/>
                </a:cubicBezTo>
                <a:cubicBezTo>
                  <a:pt x="475777" y="265165"/>
                  <a:pt x="475984" y="246099"/>
                  <a:pt x="472932" y="229709"/>
                </a:cubicBezTo>
                <a:cubicBezTo>
                  <a:pt x="471624" y="221159"/>
                  <a:pt x="467934" y="214250"/>
                  <a:pt x="467165" y="205340"/>
                </a:cubicBezTo>
                <a:cubicBezTo>
                  <a:pt x="463454" y="182646"/>
                  <a:pt x="467722" y="160191"/>
                  <a:pt x="461398" y="137108"/>
                </a:cubicBezTo>
                <a:cubicBezTo>
                  <a:pt x="460585" y="132153"/>
                  <a:pt x="458877" y="126680"/>
                  <a:pt x="455630" y="122486"/>
                </a:cubicBezTo>
                <a:cubicBezTo>
                  <a:pt x="452440" y="118104"/>
                  <a:pt x="448087" y="116350"/>
                  <a:pt x="444095" y="112739"/>
                </a:cubicBezTo>
                <a:cubicBezTo>
                  <a:pt x="438763" y="109087"/>
                  <a:pt x="432487" y="106122"/>
                  <a:pt x="426793" y="102992"/>
                </a:cubicBezTo>
                <a:cubicBezTo>
                  <a:pt x="414356" y="74762"/>
                  <a:pt x="428970" y="95861"/>
                  <a:pt x="409490" y="78623"/>
                </a:cubicBezTo>
                <a:cubicBezTo>
                  <a:pt x="405217" y="74245"/>
                  <a:pt x="403096" y="68926"/>
                  <a:pt x="397955" y="64003"/>
                </a:cubicBezTo>
                <a:cubicBezTo>
                  <a:pt x="389862" y="56716"/>
                  <a:pt x="379857" y="52351"/>
                  <a:pt x="374885" y="44508"/>
                </a:cubicBezTo>
                <a:cubicBezTo>
                  <a:pt x="359173" y="25699"/>
                  <a:pt x="370567" y="30693"/>
                  <a:pt x="346048" y="25012"/>
                </a:cubicBezTo>
                <a:cubicBezTo>
                  <a:pt x="342010" y="21737"/>
                  <a:pt x="337622" y="18902"/>
                  <a:pt x="334513" y="15265"/>
                </a:cubicBezTo>
                <a:cubicBezTo>
                  <a:pt x="329148" y="10679"/>
                  <a:pt x="330454" y="965"/>
                  <a:pt x="322978" y="645"/>
                </a:cubicBezTo>
                <a:cubicBezTo>
                  <a:pt x="307390" y="227"/>
                  <a:pt x="293730" y="2135"/>
                  <a:pt x="276839" y="5518"/>
                </a:cubicBezTo>
                <a:cubicBezTo>
                  <a:pt x="270404" y="6740"/>
                  <a:pt x="265464" y="8831"/>
                  <a:pt x="259536" y="10392"/>
                </a:cubicBezTo>
                <a:cubicBezTo>
                  <a:pt x="244242" y="13916"/>
                  <a:pt x="213395" y="20139"/>
                  <a:pt x="213396" y="20139"/>
                </a:cubicBezTo>
                <a:cubicBezTo>
                  <a:pt x="205526" y="26477"/>
                  <a:pt x="197508" y="31345"/>
                  <a:pt x="190326" y="39634"/>
                </a:cubicBezTo>
                <a:cubicBezTo>
                  <a:pt x="186536" y="44364"/>
                  <a:pt x="183633" y="50267"/>
                  <a:pt x="178791" y="54255"/>
                </a:cubicBezTo>
                <a:cubicBezTo>
                  <a:pt x="174426" y="57303"/>
                  <a:pt x="167173" y="57109"/>
                  <a:pt x="161489" y="59128"/>
                </a:cubicBezTo>
                <a:cubicBezTo>
                  <a:pt x="157496" y="64482"/>
                  <a:pt x="154927" y="69597"/>
                  <a:pt x="149954" y="73750"/>
                </a:cubicBezTo>
                <a:cubicBezTo>
                  <a:pt x="145096" y="79650"/>
                  <a:pt x="137547" y="81368"/>
                  <a:pt x="132652" y="88371"/>
                </a:cubicBezTo>
                <a:cubicBezTo>
                  <a:pt x="128792" y="92714"/>
                  <a:pt x="131818" y="98558"/>
                  <a:pt x="126885" y="102992"/>
                </a:cubicBezTo>
                <a:cubicBezTo>
                  <a:pt x="117229" y="112971"/>
                  <a:pt x="102615" y="114419"/>
                  <a:pt x="92280" y="122486"/>
                </a:cubicBezTo>
                <a:cubicBezTo>
                  <a:pt x="76362" y="134942"/>
                  <a:pt x="84327" y="128747"/>
                  <a:pt x="69209" y="146855"/>
                </a:cubicBezTo>
                <a:cubicBezTo>
                  <a:pt x="55269" y="181487"/>
                  <a:pt x="75179" y="134307"/>
                  <a:pt x="46140" y="171224"/>
                </a:cubicBezTo>
                <a:cubicBezTo>
                  <a:pt x="42496" y="174651"/>
                  <a:pt x="43033" y="181199"/>
                  <a:pt x="40372" y="185845"/>
                </a:cubicBezTo>
                <a:cubicBezTo>
                  <a:pt x="38481" y="189774"/>
                  <a:pt x="31494" y="192122"/>
                  <a:pt x="28837" y="195593"/>
                </a:cubicBezTo>
                <a:cubicBezTo>
                  <a:pt x="23399" y="200044"/>
                  <a:pt x="21766" y="205886"/>
                  <a:pt x="17303" y="210213"/>
                </a:cubicBezTo>
                <a:cubicBezTo>
                  <a:pt x="11069" y="223349"/>
                  <a:pt x="7660" y="227611"/>
                  <a:pt x="5768" y="239456"/>
                </a:cubicBezTo>
                <a:cubicBezTo>
                  <a:pt x="3295" y="245423"/>
                  <a:pt x="18" y="251200"/>
                  <a:pt x="0" y="254077"/>
                </a:cubicBezTo>
                <a:cubicBezTo>
                  <a:pt x="1219" y="258395"/>
                  <a:pt x="694" y="265910"/>
                  <a:pt x="5768" y="268698"/>
                </a:cubicBezTo>
                <a:cubicBezTo>
                  <a:pt x="11315" y="273321"/>
                  <a:pt x="21336" y="271934"/>
                  <a:pt x="28837" y="273571"/>
                </a:cubicBezTo>
                <a:cubicBezTo>
                  <a:pt x="34532" y="275997"/>
                  <a:pt x="40558" y="276351"/>
                  <a:pt x="46140" y="278445"/>
                </a:cubicBezTo>
                <a:cubicBezTo>
                  <a:pt x="65395" y="296422"/>
                  <a:pt x="51350" y="286147"/>
                  <a:pt x="92280" y="297940"/>
                </a:cubicBezTo>
                <a:cubicBezTo>
                  <a:pt x="103173" y="297096"/>
                  <a:pt x="128245" y="305124"/>
                  <a:pt x="144186" y="312561"/>
                </a:cubicBezTo>
                <a:cubicBezTo>
                  <a:pt x="159118" y="319105"/>
                  <a:pt x="161091" y="320595"/>
                  <a:pt x="178791" y="322309"/>
                </a:cubicBezTo>
                <a:cubicBezTo>
                  <a:pt x="181540" y="324183"/>
                  <a:pt x="190495" y="325792"/>
                  <a:pt x="196094" y="327183"/>
                </a:cubicBezTo>
                <a:cubicBezTo>
                  <a:pt x="220013" y="350849"/>
                  <a:pt x="194191" y="328385"/>
                  <a:pt x="224931" y="346678"/>
                </a:cubicBezTo>
                <a:cubicBezTo>
                  <a:pt x="237062" y="351173"/>
                  <a:pt x="241010" y="363978"/>
                  <a:pt x="248001" y="371045"/>
                </a:cubicBezTo>
                <a:cubicBezTo>
                  <a:pt x="255080" y="378023"/>
                  <a:pt x="271072" y="390541"/>
                  <a:pt x="271071" y="390541"/>
                </a:cubicBezTo>
                <a:cubicBezTo>
                  <a:pt x="283727" y="432424"/>
                  <a:pt x="266860" y="382118"/>
                  <a:pt x="288373" y="414909"/>
                </a:cubicBezTo>
                <a:cubicBezTo>
                  <a:pt x="312859" y="447764"/>
                  <a:pt x="277639" y="413694"/>
                  <a:pt x="305676" y="439277"/>
                </a:cubicBezTo>
                <a:cubicBezTo>
                  <a:pt x="313011" y="457085"/>
                  <a:pt x="343149" y="462765"/>
                  <a:pt x="357583" y="463646"/>
                </a:cubicBezTo>
                <a:close/>
              </a:path>
            </a:pathLst>
          </a:custGeom>
          <a:noFill/>
          <a:ln>
            <a:solidFill>
              <a:schemeClr val="tx1"/>
            </a:solidFill>
            <a:prstDash val="dash"/>
            <a:extLst>
              <a:ext uri="{C807C97D-BFC1-408E-A445-0C87EB9F89A2}">
                <ask:lineSketchStyleProps xmlns:ask="http://schemas.microsoft.com/office/drawing/2018/sketchyshapes" sd="3582967651">
                  <a:custGeom>
                    <a:avLst/>
                    <a:gdLst>
                      <a:gd name="connsiteX0" fmla="*/ 272562 w 364881"/>
                      <a:gd name="connsiteY0" fmla="*/ 418216 h 418249"/>
                      <a:gd name="connsiteX1" fmla="*/ 294543 w 364881"/>
                      <a:gd name="connsiteY1" fmla="*/ 400632 h 418249"/>
                      <a:gd name="connsiteX2" fmla="*/ 312127 w 364881"/>
                      <a:gd name="connsiteY2" fmla="*/ 374255 h 418249"/>
                      <a:gd name="connsiteX3" fmla="*/ 320920 w 364881"/>
                      <a:gd name="connsiteY3" fmla="*/ 365462 h 418249"/>
                      <a:gd name="connsiteX4" fmla="*/ 325316 w 364881"/>
                      <a:gd name="connsiteY4" fmla="*/ 352274 h 418249"/>
                      <a:gd name="connsiteX5" fmla="*/ 342900 w 364881"/>
                      <a:gd name="connsiteY5" fmla="*/ 325897 h 418249"/>
                      <a:gd name="connsiteX6" fmla="*/ 356089 w 364881"/>
                      <a:gd name="connsiteY6" fmla="*/ 286332 h 418249"/>
                      <a:gd name="connsiteX7" fmla="*/ 360485 w 364881"/>
                      <a:gd name="connsiteY7" fmla="*/ 273143 h 418249"/>
                      <a:gd name="connsiteX8" fmla="*/ 364881 w 364881"/>
                      <a:gd name="connsiteY8" fmla="*/ 255559 h 418249"/>
                      <a:gd name="connsiteX9" fmla="*/ 360485 w 364881"/>
                      <a:gd name="connsiteY9" fmla="*/ 207201 h 418249"/>
                      <a:gd name="connsiteX10" fmla="*/ 356089 w 364881"/>
                      <a:gd name="connsiteY10" fmla="*/ 185220 h 418249"/>
                      <a:gd name="connsiteX11" fmla="*/ 351693 w 364881"/>
                      <a:gd name="connsiteY11" fmla="*/ 123674 h 418249"/>
                      <a:gd name="connsiteX12" fmla="*/ 347297 w 364881"/>
                      <a:gd name="connsiteY12" fmla="*/ 110485 h 418249"/>
                      <a:gd name="connsiteX13" fmla="*/ 338504 w 364881"/>
                      <a:gd name="connsiteY13" fmla="*/ 101693 h 418249"/>
                      <a:gd name="connsiteX14" fmla="*/ 325316 w 364881"/>
                      <a:gd name="connsiteY14" fmla="*/ 92901 h 418249"/>
                      <a:gd name="connsiteX15" fmla="*/ 312127 w 364881"/>
                      <a:gd name="connsiteY15" fmla="*/ 70920 h 418249"/>
                      <a:gd name="connsiteX16" fmla="*/ 303335 w 364881"/>
                      <a:gd name="connsiteY16" fmla="*/ 57732 h 418249"/>
                      <a:gd name="connsiteX17" fmla="*/ 285750 w 364881"/>
                      <a:gd name="connsiteY17" fmla="*/ 40147 h 418249"/>
                      <a:gd name="connsiteX18" fmla="*/ 263770 w 364881"/>
                      <a:gd name="connsiteY18" fmla="*/ 22562 h 418249"/>
                      <a:gd name="connsiteX19" fmla="*/ 254977 w 364881"/>
                      <a:gd name="connsiteY19" fmla="*/ 13770 h 418249"/>
                      <a:gd name="connsiteX20" fmla="*/ 246185 w 364881"/>
                      <a:gd name="connsiteY20" fmla="*/ 582 h 418249"/>
                      <a:gd name="connsiteX21" fmla="*/ 211016 w 364881"/>
                      <a:gd name="connsiteY21" fmla="*/ 4978 h 418249"/>
                      <a:gd name="connsiteX22" fmla="*/ 197827 w 364881"/>
                      <a:gd name="connsiteY22" fmla="*/ 9374 h 418249"/>
                      <a:gd name="connsiteX23" fmla="*/ 162658 w 364881"/>
                      <a:gd name="connsiteY23" fmla="*/ 18166 h 418249"/>
                      <a:gd name="connsiteX24" fmla="*/ 145073 w 364881"/>
                      <a:gd name="connsiteY24" fmla="*/ 35751 h 418249"/>
                      <a:gd name="connsiteX25" fmla="*/ 136281 w 364881"/>
                      <a:gd name="connsiteY25" fmla="*/ 48939 h 418249"/>
                      <a:gd name="connsiteX26" fmla="*/ 123093 w 364881"/>
                      <a:gd name="connsiteY26" fmla="*/ 53335 h 418249"/>
                      <a:gd name="connsiteX27" fmla="*/ 114300 w 364881"/>
                      <a:gd name="connsiteY27" fmla="*/ 66524 h 418249"/>
                      <a:gd name="connsiteX28" fmla="*/ 101112 w 364881"/>
                      <a:gd name="connsiteY28" fmla="*/ 79712 h 418249"/>
                      <a:gd name="connsiteX29" fmla="*/ 96716 w 364881"/>
                      <a:gd name="connsiteY29" fmla="*/ 92901 h 418249"/>
                      <a:gd name="connsiteX30" fmla="*/ 70339 w 364881"/>
                      <a:gd name="connsiteY30" fmla="*/ 110485 h 418249"/>
                      <a:gd name="connsiteX31" fmla="*/ 52754 w 364881"/>
                      <a:gd name="connsiteY31" fmla="*/ 132466 h 418249"/>
                      <a:gd name="connsiteX32" fmla="*/ 35170 w 364881"/>
                      <a:gd name="connsiteY32" fmla="*/ 154447 h 418249"/>
                      <a:gd name="connsiteX33" fmla="*/ 30773 w 364881"/>
                      <a:gd name="connsiteY33" fmla="*/ 167635 h 418249"/>
                      <a:gd name="connsiteX34" fmla="*/ 21981 w 364881"/>
                      <a:gd name="connsiteY34" fmla="*/ 176428 h 418249"/>
                      <a:gd name="connsiteX35" fmla="*/ 13189 w 364881"/>
                      <a:gd name="connsiteY35" fmla="*/ 189616 h 418249"/>
                      <a:gd name="connsiteX36" fmla="*/ 4397 w 364881"/>
                      <a:gd name="connsiteY36" fmla="*/ 215993 h 418249"/>
                      <a:gd name="connsiteX37" fmla="*/ 0 w 364881"/>
                      <a:gd name="connsiteY37" fmla="*/ 229182 h 418249"/>
                      <a:gd name="connsiteX38" fmla="*/ 4397 w 364881"/>
                      <a:gd name="connsiteY38" fmla="*/ 242370 h 418249"/>
                      <a:gd name="connsiteX39" fmla="*/ 21981 w 364881"/>
                      <a:gd name="connsiteY39" fmla="*/ 246766 h 418249"/>
                      <a:gd name="connsiteX40" fmla="*/ 35170 w 364881"/>
                      <a:gd name="connsiteY40" fmla="*/ 251162 h 418249"/>
                      <a:gd name="connsiteX41" fmla="*/ 70339 w 364881"/>
                      <a:gd name="connsiteY41" fmla="*/ 268747 h 418249"/>
                      <a:gd name="connsiteX42" fmla="*/ 109904 w 364881"/>
                      <a:gd name="connsiteY42" fmla="*/ 281935 h 418249"/>
                      <a:gd name="connsiteX43" fmla="*/ 136281 w 364881"/>
                      <a:gd name="connsiteY43" fmla="*/ 290728 h 418249"/>
                      <a:gd name="connsiteX44" fmla="*/ 149470 w 364881"/>
                      <a:gd name="connsiteY44" fmla="*/ 295124 h 418249"/>
                      <a:gd name="connsiteX45" fmla="*/ 171450 w 364881"/>
                      <a:gd name="connsiteY45" fmla="*/ 312709 h 418249"/>
                      <a:gd name="connsiteX46" fmla="*/ 189035 w 364881"/>
                      <a:gd name="connsiteY46" fmla="*/ 334689 h 418249"/>
                      <a:gd name="connsiteX47" fmla="*/ 206620 w 364881"/>
                      <a:gd name="connsiteY47" fmla="*/ 352274 h 418249"/>
                      <a:gd name="connsiteX48" fmla="*/ 219808 w 364881"/>
                      <a:gd name="connsiteY48" fmla="*/ 374255 h 418249"/>
                      <a:gd name="connsiteX49" fmla="*/ 232997 w 364881"/>
                      <a:gd name="connsiteY49" fmla="*/ 396235 h 418249"/>
                      <a:gd name="connsiteX50" fmla="*/ 272562 w 364881"/>
                      <a:gd name="connsiteY50" fmla="*/ 418216 h 4182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</a:cxnLst>
                    <a:rect l="l" t="t" r="r" b="b"/>
                    <a:pathLst>
                      <a:path w="364881" h="418249">
                        <a:moveTo>
                          <a:pt x="272562" y="418216"/>
                        </a:moveTo>
                        <a:cubicBezTo>
                          <a:pt x="282819" y="418949"/>
                          <a:pt x="288266" y="407606"/>
                          <a:pt x="294543" y="400632"/>
                        </a:cubicBezTo>
                        <a:cubicBezTo>
                          <a:pt x="301612" y="392778"/>
                          <a:pt x="304655" y="381727"/>
                          <a:pt x="312127" y="374255"/>
                        </a:cubicBezTo>
                        <a:lnTo>
                          <a:pt x="320920" y="365462"/>
                        </a:lnTo>
                        <a:cubicBezTo>
                          <a:pt x="322385" y="361066"/>
                          <a:pt x="323066" y="356325"/>
                          <a:pt x="325316" y="352274"/>
                        </a:cubicBezTo>
                        <a:cubicBezTo>
                          <a:pt x="330448" y="343037"/>
                          <a:pt x="339558" y="335922"/>
                          <a:pt x="342900" y="325897"/>
                        </a:cubicBezTo>
                        <a:lnTo>
                          <a:pt x="356089" y="286332"/>
                        </a:lnTo>
                        <a:cubicBezTo>
                          <a:pt x="357554" y="281936"/>
                          <a:pt x="359361" y="277639"/>
                          <a:pt x="360485" y="273143"/>
                        </a:cubicBezTo>
                        <a:lnTo>
                          <a:pt x="364881" y="255559"/>
                        </a:lnTo>
                        <a:cubicBezTo>
                          <a:pt x="363416" y="239440"/>
                          <a:pt x="362493" y="223262"/>
                          <a:pt x="360485" y="207201"/>
                        </a:cubicBezTo>
                        <a:cubicBezTo>
                          <a:pt x="359558" y="199787"/>
                          <a:pt x="356871" y="192651"/>
                          <a:pt x="356089" y="185220"/>
                        </a:cubicBezTo>
                        <a:cubicBezTo>
                          <a:pt x="353936" y="164765"/>
                          <a:pt x="354096" y="144101"/>
                          <a:pt x="351693" y="123674"/>
                        </a:cubicBezTo>
                        <a:cubicBezTo>
                          <a:pt x="351152" y="119072"/>
                          <a:pt x="349681" y="114459"/>
                          <a:pt x="347297" y="110485"/>
                        </a:cubicBezTo>
                        <a:cubicBezTo>
                          <a:pt x="345164" y="106931"/>
                          <a:pt x="341741" y="104282"/>
                          <a:pt x="338504" y="101693"/>
                        </a:cubicBezTo>
                        <a:cubicBezTo>
                          <a:pt x="334378" y="98393"/>
                          <a:pt x="329712" y="95832"/>
                          <a:pt x="325316" y="92901"/>
                        </a:cubicBezTo>
                        <a:cubicBezTo>
                          <a:pt x="317682" y="69996"/>
                          <a:pt x="325921" y="88162"/>
                          <a:pt x="312127" y="70920"/>
                        </a:cubicBezTo>
                        <a:cubicBezTo>
                          <a:pt x="308826" y="66795"/>
                          <a:pt x="306773" y="61743"/>
                          <a:pt x="303335" y="57732"/>
                        </a:cubicBezTo>
                        <a:cubicBezTo>
                          <a:pt x="297940" y="51438"/>
                          <a:pt x="290348" y="47044"/>
                          <a:pt x="285750" y="40147"/>
                        </a:cubicBezTo>
                        <a:cubicBezTo>
                          <a:pt x="274388" y="23103"/>
                          <a:pt x="281970" y="28630"/>
                          <a:pt x="263770" y="22562"/>
                        </a:cubicBezTo>
                        <a:cubicBezTo>
                          <a:pt x="260839" y="19631"/>
                          <a:pt x="257566" y="17006"/>
                          <a:pt x="254977" y="13770"/>
                        </a:cubicBezTo>
                        <a:cubicBezTo>
                          <a:pt x="251676" y="9645"/>
                          <a:pt x="251366" y="1618"/>
                          <a:pt x="246185" y="582"/>
                        </a:cubicBezTo>
                        <a:cubicBezTo>
                          <a:pt x="234600" y="-1735"/>
                          <a:pt x="222739" y="3513"/>
                          <a:pt x="211016" y="4978"/>
                        </a:cubicBezTo>
                        <a:cubicBezTo>
                          <a:pt x="206620" y="6443"/>
                          <a:pt x="202298" y="8155"/>
                          <a:pt x="197827" y="9374"/>
                        </a:cubicBezTo>
                        <a:cubicBezTo>
                          <a:pt x="186169" y="12553"/>
                          <a:pt x="162658" y="18166"/>
                          <a:pt x="162658" y="18166"/>
                        </a:cubicBezTo>
                        <a:cubicBezTo>
                          <a:pt x="156796" y="24028"/>
                          <a:pt x="149671" y="28854"/>
                          <a:pt x="145073" y="35751"/>
                        </a:cubicBezTo>
                        <a:cubicBezTo>
                          <a:pt x="142142" y="40147"/>
                          <a:pt x="140407" y="45639"/>
                          <a:pt x="136281" y="48939"/>
                        </a:cubicBezTo>
                        <a:cubicBezTo>
                          <a:pt x="132663" y="51834"/>
                          <a:pt x="127489" y="51870"/>
                          <a:pt x="123093" y="53335"/>
                        </a:cubicBezTo>
                        <a:cubicBezTo>
                          <a:pt x="120162" y="57731"/>
                          <a:pt x="117683" y="62465"/>
                          <a:pt x="114300" y="66524"/>
                        </a:cubicBezTo>
                        <a:cubicBezTo>
                          <a:pt x="110320" y="71300"/>
                          <a:pt x="104560" y="74539"/>
                          <a:pt x="101112" y="79712"/>
                        </a:cubicBezTo>
                        <a:cubicBezTo>
                          <a:pt x="98542" y="83568"/>
                          <a:pt x="99993" y="89624"/>
                          <a:pt x="96716" y="92901"/>
                        </a:cubicBezTo>
                        <a:cubicBezTo>
                          <a:pt x="89244" y="100373"/>
                          <a:pt x="77811" y="103013"/>
                          <a:pt x="70339" y="110485"/>
                        </a:cubicBezTo>
                        <a:cubicBezTo>
                          <a:pt x="57811" y="123014"/>
                          <a:pt x="63846" y="115829"/>
                          <a:pt x="52754" y="132466"/>
                        </a:cubicBezTo>
                        <a:cubicBezTo>
                          <a:pt x="41706" y="165613"/>
                          <a:pt x="57893" y="126044"/>
                          <a:pt x="35170" y="154447"/>
                        </a:cubicBezTo>
                        <a:cubicBezTo>
                          <a:pt x="32275" y="158065"/>
                          <a:pt x="33157" y="163661"/>
                          <a:pt x="30773" y="167635"/>
                        </a:cubicBezTo>
                        <a:cubicBezTo>
                          <a:pt x="28640" y="171189"/>
                          <a:pt x="24570" y="173191"/>
                          <a:pt x="21981" y="176428"/>
                        </a:cubicBezTo>
                        <a:cubicBezTo>
                          <a:pt x="18681" y="180554"/>
                          <a:pt x="16120" y="185220"/>
                          <a:pt x="13189" y="189616"/>
                        </a:cubicBezTo>
                        <a:lnTo>
                          <a:pt x="4397" y="215993"/>
                        </a:lnTo>
                        <a:lnTo>
                          <a:pt x="0" y="229182"/>
                        </a:lnTo>
                        <a:cubicBezTo>
                          <a:pt x="1466" y="233578"/>
                          <a:pt x="778" y="239475"/>
                          <a:pt x="4397" y="242370"/>
                        </a:cubicBezTo>
                        <a:cubicBezTo>
                          <a:pt x="9115" y="246144"/>
                          <a:pt x="16172" y="245106"/>
                          <a:pt x="21981" y="246766"/>
                        </a:cubicBezTo>
                        <a:cubicBezTo>
                          <a:pt x="26437" y="248039"/>
                          <a:pt x="30774" y="249697"/>
                          <a:pt x="35170" y="251162"/>
                        </a:cubicBezTo>
                        <a:cubicBezTo>
                          <a:pt x="50515" y="266509"/>
                          <a:pt x="40030" y="258644"/>
                          <a:pt x="70339" y="268747"/>
                        </a:cubicBezTo>
                        <a:lnTo>
                          <a:pt x="109904" y="281935"/>
                        </a:lnTo>
                        <a:lnTo>
                          <a:pt x="136281" y="290728"/>
                        </a:lnTo>
                        <a:lnTo>
                          <a:pt x="149470" y="295124"/>
                        </a:lnTo>
                        <a:cubicBezTo>
                          <a:pt x="166980" y="321388"/>
                          <a:pt x="147858" y="298554"/>
                          <a:pt x="171450" y="312709"/>
                        </a:cubicBezTo>
                        <a:cubicBezTo>
                          <a:pt x="180256" y="317993"/>
                          <a:pt x="182689" y="327286"/>
                          <a:pt x="189035" y="334689"/>
                        </a:cubicBezTo>
                        <a:cubicBezTo>
                          <a:pt x="194430" y="340983"/>
                          <a:pt x="206620" y="352274"/>
                          <a:pt x="206620" y="352274"/>
                        </a:cubicBezTo>
                        <a:cubicBezTo>
                          <a:pt x="219073" y="389632"/>
                          <a:pt x="201705" y="344083"/>
                          <a:pt x="219808" y="374255"/>
                        </a:cubicBezTo>
                        <a:cubicBezTo>
                          <a:pt x="236924" y="402783"/>
                          <a:pt x="210722" y="373962"/>
                          <a:pt x="232997" y="396235"/>
                        </a:cubicBezTo>
                        <a:cubicBezTo>
                          <a:pt x="238429" y="412532"/>
                          <a:pt x="262305" y="417483"/>
                          <a:pt x="272562" y="418216"/>
                        </a:cubicBezTo>
                        <a:close/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CBF9E6C-3A11-7E44-B078-7CE38CB2B101}"/>
              </a:ext>
            </a:extLst>
          </p:cNvPr>
          <p:cNvSpPr txBox="1"/>
          <p:nvPr/>
        </p:nvSpPr>
        <p:spPr>
          <a:xfrm>
            <a:off x="3131081" y="2417303"/>
            <a:ext cx="4138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98DAD0F-D891-6D48-8765-B6BB0F57FFDF}"/>
              </a:ext>
            </a:extLst>
          </p:cNvPr>
          <p:cNvCxnSpPr>
            <a:cxnSpLocks noChangeAspect="1"/>
          </p:cNvCxnSpPr>
          <p:nvPr/>
        </p:nvCxnSpPr>
        <p:spPr>
          <a:xfrm>
            <a:off x="1554040" y="2009125"/>
            <a:ext cx="295892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45384186-E94B-454B-9DE6-6AC0DE6A6EAB}"/>
              </a:ext>
            </a:extLst>
          </p:cNvPr>
          <p:cNvSpPr txBox="1"/>
          <p:nvPr/>
        </p:nvSpPr>
        <p:spPr>
          <a:xfrm>
            <a:off x="1990921" y="3605036"/>
            <a:ext cx="55871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latin typeface="Arial" panose="020B0604020202020204" pitchFamily="34" charset="0"/>
                <a:cs typeface="Arial" panose="020B0604020202020204" pitchFamily="34" charset="0"/>
              </a:rPr>
              <a:t>100 </a:t>
            </a:r>
            <a:r>
              <a:rPr lang="en-US" sz="600" dirty="0" err="1">
                <a:latin typeface="Arial" panose="020B0604020202020204" pitchFamily="34" charset="0"/>
                <a:cs typeface="Arial" panose="020B0604020202020204" pitchFamily="34" charset="0"/>
              </a:rPr>
              <a:t>μm</a:t>
            </a:r>
            <a:r>
              <a:rPr lang="en-US" sz="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57A29D2-3263-294F-8939-8D7BE8D0574A}"/>
              </a:ext>
            </a:extLst>
          </p:cNvPr>
          <p:cNvCxnSpPr>
            <a:cxnSpLocks/>
          </p:cNvCxnSpPr>
          <p:nvPr/>
        </p:nvCxnSpPr>
        <p:spPr>
          <a:xfrm flipH="1">
            <a:off x="2072852" y="3789702"/>
            <a:ext cx="29327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908D91EB-1D8F-9A42-A675-99EC954A8FCB}"/>
              </a:ext>
            </a:extLst>
          </p:cNvPr>
          <p:cNvSpPr txBox="1">
            <a:spLocks noChangeAspect="1"/>
          </p:cNvSpPr>
          <p:nvPr/>
        </p:nvSpPr>
        <p:spPr>
          <a:xfrm>
            <a:off x="1471707" y="1860027"/>
            <a:ext cx="55871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latin typeface="Arial" panose="020B0604020202020204" pitchFamily="34" charset="0"/>
                <a:cs typeface="Arial" panose="020B0604020202020204" pitchFamily="34" charset="0"/>
              </a:rPr>
              <a:t>200 </a:t>
            </a:r>
            <a:r>
              <a:rPr lang="en-US" sz="600" dirty="0" err="1">
                <a:latin typeface="Arial" panose="020B0604020202020204" pitchFamily="34" charset="0"/>
                <a:cs typeface="Arial" panose="020B0604020202020204" pitchFamily="34" charset="0"/>
              </a:rPr>
              <a:t>μm</a:t>
            </a:r>
            <a:r>
              <a:rPr lang="en-US" sz="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8601CE3-027D-9041-8121-9E95C78D874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42358" y="2509195"/>
            <a:ext cx="2766060" cy="1516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3431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AB7AAB6-D208-CD44-B272-48A43D41DAC8}"/>
              </a:ext>
            </a:extLst>
          </p:cNvPr>
          <p:cNvSpPr txBox="1"/>
          <p:nvPr/>
        </p:nvSpPr>
        <p:spPr>
          <a:xfrm>
            <a:off x="6082" y="49044"/>
            <a:ext cx="19848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Supplemental Figure 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1F7B93-AB20-284A-A8D9-6F39173C84C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6535" t="56854" r="23028" b="18317"/>
          <a:stretch/>
        </p:blipFill>
        <p:spPr>
          <a:xfrm>
            <a:off x="2104798" y="1083494"/>
            <a:ext cx="1570181" cy="164977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B304AD9-8975-2145-982A-0494E6E153E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233" t="59056" r="52486" b="18166"/>
          <a:stretch/>
        </p:blipFill>
        <p:spPr>
          <a:xfrm>
            <a:off x="114444" y="1162932"/>
            <a:ext cx="1562101" cy="156210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E7C9577-CBAF-FF4E-BDB9-2A2E72915A2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712" t="12177" r="57590" b="66319"/>
          <a:stretch/>
        </p:blipFill>
        <p:spPr>
          <a:xfrm>
            <a:off x="5744739" y="1190064"/>
            <a:ext cx="1428800" cy="1474731"/>
          </a:xfrm>
          <a:prstGeom prst="rect">
            <a:avLst/>
          </a:prstGeom>
        </p:spPr>
      </p:pic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5916C6E4-8872-B247-9E59-A711D7D7D51C}"/>
              </a:ext>
            </a:extLst>
          </p:cNvPr>
          <p:cNvCxnSpPr>
            <a:cxnSpLocks/>
          </p:cNvCxnSpPr>
          <p:nvPr/>
        </p:nvCxnSpPr>
        <p:spPr>
          <a:xfrm flipV="1">
            <a:off x="121641" y="2262082"/>
            <a:ext cx="0" cy="45720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553D76AD-EBBC-E440-A7F1-CA691C52CE64}"/>
              </a:ext>
            </a:extLst>
          </p:cNvPr>
          <p:cNvCxnSpPr>
            <a:cxnSpLocks/>
          </p:cNvCxnSpPr>
          <p:nvPr/>
        </p:nvCxnSpPr>
        <p:spPr>
          <a:xfrm flipV="1">
            <a:off x="118613" y="2719282"/>
            <a:ext cx="457200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DDBB6644-4A0D-DE4C-8FAB-AA845BA1EC65}"/>
              </a:ext>
            </a:extLst>
          </p:cNvPr>
          <p:cNvSpPr txBox="1"/>
          <p:nvPr/>
        </p:nvSpPr>
        <p:spPr>
          <a:xfrm rot="16200000">
            <a:off x="-209607" y="1889820"/>
            <a:ext cx="6543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SSC-A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E52C4B5-3D25-8A4D-8F00-52B5178FB75B}"/>
              </a:ext>
            </a:extLst>
          </p:cNvPr>
          <p:cNvSpPr txBox="1"/>
          <p:nvPr/>
        </p:nvSpPr>
        <p:spPr>
          <a:xfrm>
            <a:off x="560577" y="2580782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FSC-A</a:t>
            </a:r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14B47B9B-BF1C-324B-8791-C862BE7F2C96}"/>
              </a:ext>
            </a:extLst>
          </p:cNvPr>
          <p:cNvSpPr/>
          <p:nvPr/>
        </p:nvSpPr>
        <p:spPr>
          <a:xfrm>
            <a:off x="264543" y="1414732"/>
            <a:ext cx="960408" cy="1167442"/>
          </a:xfrm>
          <a:custGeom>
            <a:avLst/>
            <a:gdLst>
              <a:gd name="connsiteX0" fmla="*/ 40257 w 960408"/>
              <a:gd name="connsiteY0" fmla="*/ 1035170 h 1167442"/>
              <a:gd name="connsiteX1" fmla="*/ 149525 w 960408"/>
              <a:gd name="connsiteY1" fmla="*/ 770626 h 1167442"/>
              <a:gd name="connsiteX2" fmla="*/ 264544 w 960408"/>
              <a:gd name="connsiteY2" fmla="*/ 0 h 1167442"/>
              <a:gd name="connsiteX3" fmla="*/ 897148 w 960408"/>
              <a:gd name="connsiteY3" fmla="*/ 23004 h 1167442"/>
              <a:gd name="connsiteX4" fmla="*/ 960408 w 960408"/>
              <a:gd name="connsiteY4" fmla="*/ 943155 h 1167442"/>
              <a:gd name="connsiteX5" fmla="*/ 327804 w 960408"/>
              <a:gd name="connsiteY5" fmla="*/ 1150189 h 1167442"/>
              <a:gd name="connsiteX6" fmla="*/ 74763 w 960408"/>
              <a:gd name="connsiteY6" fmla="*/ 1167442 h 1167442"/>
              <a:gd name="connsiteX7" fmla="*/ 0 w 960408"/>
              <a:gd name="connsiteY7" fmla="*/ 1098430 h 1167442"/>
              <a:gd name="connsiteX8" fmla="*/ 40257 w 960408"/>
              <a:gd name="connsiteY8" fmla="*/ 1035170 h 1167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60408" h="1167442">
                <a:moveTo>
                  <a:pt x="40257" y="1035170"/>
                </a:moveTo>
                <a:lnTo>
                  <a:pt x="149525" y="770626"/>
                </a:lnTo>
                <a:lnTo>
                  <a:pt x="264544" y="0"/>
                </a:lnTo>
                <a:lnTo>
                  <a:pt x="897148" y="23004"/>
                </a:lnTo>
                <a:lnTo>
                  <a:pt x="960408" y="943155"/>
                </a:lnTo>
                <a:lnTo>
                  <a:pt x="327804" y="1150189"/>
                </a:lnTo>
                <a:lnTo>
                  <a:pt x="74763" y="1167442"/>
                </a:lnTo>
                <a:lnTo>
                  <a:pt x="0" y="1098430"/>
                </a:lnTo>
                <a:lnTo>
                  <a:pt x="40257" y="103517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950B375D-BCBA-5F4D-A242-A34441AE9CC6}"/>
              </a:ext>
            </a:extLst>
          </p:cNvPr>
          <p:cNvGrpSpPr/>
          <p:nvPr/>
        </p:nvGrpSpPr>
        <p:grpSpPr>
          <a:xfrm>
            <a:off x="1905875" y="1601352"/>
            <a:ext cx="1246045" cy="1272699"/>
            <a:chOff x="121278" y="1737482"/>
            <a:chExt cx="1246045" cy="1272699"/>
          </a:xfrm>
        </p:grpSpPr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B1EE80A1-C121-284C-A597-7EB71BB79F1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4041" y="2414482"/>
              <a:ext cx="0" cy="45720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A1355B16-8EE2-E34D-A06A-1A7BFD920A5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1013" y="2871682"/>
              <a:ext cx="457200" cy="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B97D2BD-8DD4-1240-9077-7AFA9E82AC91}"/>
                </a:ext>
              </a:extLst>
            </p:cNvPr>
            <p:cNvSpPr txBox="1"/>
            <p:nvPr/>
          </p:nvSpPr>
          <p:spPr>
            <a:xfrm rot="16200000">
              <a:off x="-63388" y="1922148"/>
              <a:ext cx="6463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FSC-A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DC60BAD7-E4DA-924B-BEE3-5DD00539D055}"/>
                </a:ext>
              </a:extLst>
            </p:cNvPr>
            <p:cNvSpPr txBox="1"/>
            <p:nvPr/>
          </p:nvSpPr>
          <p:spPr>
            <a:xfrm>
              <a:off x="712977" y="2733182"/>
              <a:ext cx="65434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FSC-H</a:t>
              </a:r>
            </a:p>
          </p:txBody>
        </p:sp>
      </p:grpSp>
      <p:pic>
        <p:nvPicPr>
          <p:cNvPr id="30" name="Picture 29">
            <a:extLst>
              <a:ext uri="{FF2B5EF4-FFF2-40B4-BE49-F238E27FC236}">
                <a16:creationId xmlns:a16="http://schemas.microsoft.com/office/drawing/2014/main" id="{1E61DC87-25BC-0D4B-851E-A1EFB038B1E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117" t="73154" r="61638" b="10702"/>
          <a:stretch/>
        </p:blipFill>
        <p:spPr>
          <a:xfrm>
            <a:off x="3794514" y="1228626"/>
            <a:ext cx="1720822" cy="1462948"/>
          </a:xfrm>
          <a:prstGeom prst="rect">
            <a:avLst/>
          </a:prstGeom>
        </p:spPr>
      </p:pic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BEAA9C74-07CA-A04E-966A-35671DFCCF52}"/>
              </a:ext>
            </a:extLst>
          </p:cNvPr>
          <p:cNvCxnSpPr>
            <a:cxnSpLocks/>
          </p:cNvCxnSpPr>
          <p:nvPr/>
        </p:nvCxnSpPr>
        <p:spPr>
          <a:xfrm flipV="1">
            <a:off x="1698899" y="1220900"/>
            <a:ext cx="457200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A45B23CA-A415-3E4A-A871-AB77FEB77C2B}"/>
              </a:ext>
            </a:extLst>
          </p:cNvPr>
          <p:cNvSpPr txBox="1"/>
          <p:nvPr/>
        </p:nvSpPr>
        <p:spPr>
          <a:xfrm>
            <a:off x="1630786" y="986557"/>
            <a:ext cx="5245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E0DABEEA-88A6-074E-BDD9-3555F42D7B69}"/>
              </a:ext>
            </a:extLst>
          </p:cNvPr>
          <p:cNvCxnSpPr>
            <a:cxnSpLocks/>
          </p:cNvCxnSpPr>
          <p:nvPr/>
        </p:nvCxnSpPr>
        <p:spPr>
          <a:xfrm flipV="1">
            <a:off x="3546905" y="1240871"/>
            <a:ext cx="457200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F1B8EF20-FE31-D848-8EB5-7BF0BCDC5BBE}"/>
              </a:ext>
            </a:extLst>
          </p:cNvPr>
          <p:cNvSpPr txBox="1"/>
          <p:nvPr/>
        </p:nvSpPr>
        <p:spPr>
          <a:xfrm>
            <a:off x="3255288" y="981218"/>
            <a:ext cx="9589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Single cells</a:t>
            </a:r>
          </a:p>
        </p:txBody>
      </p:sp>
      <p:sp>
        <p:nvSpPr>
          <p:cNvPr id="35" name="Freeform 34">
            <a:extLst>
              <a:ext uri="{FF2B5EF4-FFF2-40B4-BE49-F238E27FC236}">
                <a16:creationId xmlns:a16="http://schemas.microsoft.com/office/drawing/2014/main" id="{A2DB9414-FE81-5F44-B6C5-6F24E1C23920}"/>
              </a:ext>
            </a:extLst>
          </p:cNvPr>
          <p:cNvSpPr/>
          <p:nvPr/>
        </p:nvSpPr>
        <p:spPr>
          <a:xfrm>
            <a:off x="2237642" y="1587012"/>
            <a:ext cx="580293" cy="949569"/>
          </a:xfrm>
          <a:custGeom>
            <a:avLst/>
            <a:gdLst>
              <a:gd name="connsiteX0" fmla="*/ 109904 w 580293"/>
              <a:gd name="connsiteY0" fmla="*/ 918796 h 949569"/>
              <a:gd name="connsiteX1" fmla="*/ 360485 w 580293"/>
              <a:gd name="connsiteY1" fmla="*/ 567103 h 949569"/>
              <a:gd name="connsiteX2" fmla="*/ 580293 w 580293"/>
              <a:gd name="connsiteY2" fmla="*/ 57150 h 949569"/>
              <a:gd name="connsiteX3" fmla="*/ 492370 w 580293"/>
              <a:gd name="connsiteY3" fmla="*/ 0 h 949569"/>
              <a:gd name="connsiteX4" fmla="*/ 114300 w 580293"/>
              <a:gd name="connsiteY4" fmla="*/ 663819 h 949569"/>
              <a:gd name="connsiteX5" fmla="*/ 0 w 580293"/>
              <a:gd name="connsiteY5" fmla="*/ 888023 h 949569"/>
              <a:gd name="connsiteX6" fmla="*/ 43962 w 580293"/>
              <a:gd name="connsiteY6" fmla="*/ 949569 h 949569"/>
              <a:gd name="connsiteX7" fmla="*/ 109904 w 580293"/>
              <a:gd name="connsiteY7" fmla="*/ 918796 h 949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80293" h="949569">
                <a:moveTo>
                  <a:pt x="109904" y="918796"/>
                </a:moveTo>
                <a:lnTo>
                  <a:pt x="360485" y="567103"/>
                </a:lnTo>
                <a:lnTo>
                  <a:pt x="580293" y="57150"/>
                </a:lnTo>
                <a:lnTo>
                  <a:pt x="492370" y="0"/>
                </a:lnTo>
                <a:lnTo>
                  <a:pt x="114300" y="663819"/>
                </a:lnTo>
                <a:lnTo>
                  <a:pt x="0" y="888023"/>
                </a:lnTo>
                <a:lnTo>
                  <a:pt x="43962" y="949569"/>
                </a:lnTo>
                <a:lnTo>
                  <a:pt x="109904" y="918796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9DF82DFB-DC97-1E43-904B-4EA88A78EF08}"/>
              </a:ext>
            </a:extLst>
          </p:cNvPr>
          <p:cNvGrpSpPr/>
          <p:nvPr/>
        </p:nvGrpSpPr>
        <p:grpSpPr>
          <a:xfrm>
            <a:off x="3641802" y="1580579"/>
            <a:ext cx="1167498" cy="1272699"/>
            <a:chOff x="121278" y="1737482"/>
            <a:chExt cx="1167498" cy="1272699"/>
          </a:xfrm>
        </p:grpSpPr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BF9551E0-613F-4F48-85FE-CF801AFD63B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4041" y="2414482"/>
              <a:ext cx="0" cy="45720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7BC8F03C-025B-E94E-AA8A-ED4C6BE0E26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1013" y="2871682"/>
              <a:ext cx="457200" cy="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28CCF25E-4CCC-AD42-8080-317675BCB1FA}"/>
                </a:ext>
              </a:extLst>
            </p:cNvPr>
            <p:cNvSpPr txBox="1"/>
            <p:nvPr/>
          </p:nvSpPr>
          <p:spPr>
            <a:xfrm rot="16200000">
              <a:off x="-63388" y="1922148"/>
              <a:ext cx="6463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FSC-A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6D182D7D-396D-824B-A2CE-1D1E49CECD6F}"/>
                </a:ext>
              </a:extLst>
            </p:cNvPr>
            <p:cNvSpPr txBox="1"/>
            <p:nvPr/>
          </p:nvSpPr>
          <p:spPr>
            <a:xfrm>
              <a:off x="712977" y="2733182"/>
              <a:ext cx="57579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CD45</a:t>
              </a:r>
            </a:p>
          </p:txBody>
        </p:sp>
      </p:grpSp>
      <p:sp>
        <p:nvSpPr>
          <p:cNvPr id="43" name="Freeform 42">
            <a:extLst>
              <a:ext uri="{FF2B5EF4-FFF2-40B4-BE49-F238E27FC236}">
                <a16:creationId xmlns:a16="http://schemas.microsoft.com/office/drawing/2014/main" id="{AEF56F15-11B1-2A43-8980-0AB72ECC0B64}"/>
              </a:ext>
            </a:extLst>
          </p:cNvPr>
          <p:cNvSpPr/>
          <p:nvPr/>
        </p:nvSpPr>
        <p:spPr>
          <a:xfrm>
            <a:off x="4303835" y="1507881"/>
            <a:ext cx="720969" cy="1081454"/>
          </a:xfrm>
          <a:custGeom>
            <a:avLst/>
            <a:gdLst>
              <a:gd name="connsiteX0" fmla="*/ 13188 w 720969"/>
              <a:gd name="connsiteY0" fmla="*/ 1037492 h 1081454"/>
              <a:gd name="connsiteX1" fmla="*/ 0 w 720969"/>
              <a:gd name="connsiteY1" fmla="*/ 523142 h 1081454"/>
              <a:gd name="connsiteX2" fmla="*/ 180242 w 720969"/>
              <a:gd name="connsiteY2" fmla="*/ 0 h 1081454"/>
              <a:gd name="connsiteX3" fmla="*/ 584688 w 720969"/>
              <a:gd name="connsiteY3" fmla="*/ 0 h 1081454"/>
              <a:gd name="connsiteX4" fmla="*/ 720969 w 720969"/>
              <a:gd name="connsiteY4" fmla="*/ 1006719 h 1081454"/>
              <a:gd name="connsiteX5" fmla="*/ 448407 w 720969"/>
              <a:gd name="connsiteY5" fmla="*/ 1081454 h 1081454"/>
              <a:gd name="connsiteX6" fmla="*/ 101111 w 720969"/>
              <a:gd name="connsiteY6" fmla="*/ 1081454 h 1081454"/>
              <a:gd name="connsiteX7" fmla="*/ 13188 w 720969"/>
              <a:gd name="connsiteY7" fmla="*/ 1037492 h 1081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20969" h="1081454">
                <a:moveTo>
                  <a:pt x="13188" y="1037492"/>
                </a:moveTo>
                <a:lnTo>
                  <a:pt x="0" y="523142"/>
                </a:lnTo>
                <a:lnTo>
                  <a:pt x="180242" y="0"/>
                </a:lnTo>
                <a:lnTo>
                  <a:pt x="584688" y="0"/>
                </a:lnTo>
                <a:lnTo>
                  <a:pt x="720969" y="1006719"/>
                </a:lnTo>
                <a:lnTo>
                  <a:pt x="448407" y="1081454"/>
                </a:lnTo>
                <a:lnTo>
                  <a:pt x="101111" y="1081454"/>
                </a:lnTo>
                <a:lnTo>
                  <a:pt x="13188" y="1037492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30AF47DB-DC08-9A45-BF9A-174AE4B437C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2090" t="12495" r="29212" b="66715"/>
          <a:stretch/>
        </p:blipFill>
        <p:spPr>
          <a:xfrm>
            <a:off x="1774828" y="3331251"/>
            <a:ext cx="1480459" cy="1425760"/>
          </a:xfrm>
          <a:prstGeom prst="rect">
            <a:avLst/>
          </a:prstGeom>
        </p:spPr>
      </p:pic>
      <p:grpSp>
        <p:nvGrpSpPr>
          <p:cNvPr id="45" name="Group 44">
            <a:extLst>
              <a:ext uri="{FF2B5EF4-FFF2-40B4-BE49-F238E27FC236}">
                <a16:creationId xmlns:a16="http://schemas.microsoft.com/office/drawing/2014/main" id="{98709B66-6C21-1A40-B98D-6CAE15DE7A56}"/>
              </a:ext>
            </a:extLst>
          </p:cNvPr>
          <p:cNvGrpSpPr/>
          <p:nvPr/>
        </p:nvGrpSpPr>
        <p:grpSpPr>
          <a:xfrm>
            <a:off x="5503607" y="1591029"/>
            <a:ext cx="1169101" cy="1283022"/>
            <a:chOff x="121278" y="1727159"/>
            <a:chExt cx="1169101" cy="1283022"/>
          </a:xfrm>
        </p:grpSpPr>
        <p:cxnSp>
          <p:nvCxnSpPr>
            <p:cNvPr id="46" name="Straight Arrow Connector 45">
              <a:extLst>
                <a:ext uri="{FF2B5EF4-FFF2-40B4-BE49-F238E27FC236}">
                  <a16:creationId xmlns:a16="http://schemas.microsoft.com/office/drawing/2014/main" id="{9D185DDB-5469-5048-B150-7E9257E2FE4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4041" y="2414482"/>
              <a:ext cx="0" cy="45720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Arrow Connector 46">
              <a:extLst>
                <a:ext uri="{FF2B5EF4-FFF2-40B4-BE49-F238E27FC236}">
                  <a16:creationId xmlns:a16="http://schemas.microsoft.com/office/drawing/2014/main" id="{8D15942A-9B6A-4B40-9AAD-D2037879BFF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1013" y="2871682"/>
              <a:ext cx="457200" cy="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560453EC-99D0-EB4E-B9A7-246EE379E353}"/>
                </a:ext>
              </a:extLst>
            </p:cNvPr>
            <p:cNvSpPr txBox="1"/>
            <p:nvPr/>
          </p:nvSpPr>
          <p:spPr>
            <a:xfrm rot="16200000">
              <a:off x="-73711" y="1922148"/>
              <a:ext cx="66697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CD11B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695EABB7-665A-1E4A-AF23-52DBAC0F23F2}"/>
                </a:ext>
              </a:extLst>
            </p:cNvPr>
            <p:cNvSpPr txBox="1"/>
            <p:nvPr/>
          </p:nvSpPr>
          <p:spPr>
            <a:xfrm>
              <a:off x="712977" y="2733182"/>
              <a:ext cx="57740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F4/80</a:t>
              </a:r>
            </a:p>
          </p:txBody>
        </p:sp>
      </p:grpSp>
      <p:sp>
        <p:nvSpPr>
          <p:cNvPr id="50" name="Rectangle 49">
            <a:extLst>
              <a:ext uri="{FF2B5EF4-FFF2-40B4-BE49-F238E27FC236}">
                <a16:creationId xmlns:a16="http://schemas.microsoft.com/office/drawing/2014/main" id="{67AFAD72-0AAC-9B4C-97C1-3D05AFDBC517}"/>
              </a:ext>
            </a:extLst>
          </p:cNvPr>
          <p:cNvSpPr/>
          <p:nvPr/>
        </p:nvSpPr>
        <p:spPr>
          <a:xfrm>
            <a:off x="6609645" y="1281291"/>
            <a:ext cx="508000" cy="44591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6D60F018-7B90-F947-8A5C-0649F7C8ED9F}"/>
              </a:ext>
            </a:extLst>
          </p:cNvPr>
          <p:cNvCxnSpPr>
            <a:cxnSpLocks/>
          </p:cNvCxnSpPr>
          <p:nvPr/>
        </p:nvCxnSpPr>
        <p:spPr>
          <a:xfrm flipV="1">
            <a:off x="5327494" y="1229096"/>
            <a:ext cx="457200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D15962B4-FCC3-2044-8A56-150E0654E54B}"/>
              </a:ext>
            </a:extLst>
          </p:cNvPr>
          <p:cNvSpPr txBox="1"/>
          <p:nvPr/>
        </p:nvSpPr>
        <p:spPr>
          <a:xfrm>
            <a:off x="5003219" y="969443"/>
            <a:ext cx="1146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CD45-positive</a:t>
            </a:r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BFD9655C-D374-8744-AECC-C855EE6E41F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2090" t="33686" r="29212" b="45524"/>
          <a:stretch/>
        </p:blipFill>
        <p:spPr>
          <a:xfrm>
            <a:off x="1802273" y="4761449"/>
            <a:ext cx="1480459" cy="1425763"/>
          </a:xfrm>
          <a:prstGeom prst="rect">
            <a:avLst/>
          </a:prstGeom>
        </p:spPr>
      </p:pic>
      <p:sp>
        <p:nvSpPr>
          <p:cNvPr id="54" name="Rectangle 53">
            <a:extLst>
              <a:ext uri="{FF2B5EF4-FFF2-40B4-BE49-F238E27FC236}">
                <a16:creationId xmlns:a16="http://schemas.microsoft.com/office/drawing/2014/main" id="{BB603B9B-45C8-A349-8427-53FAF6E76426}"/>
              </a:ext>
            </a:extLst>
          </p:cNvPr>
          <p:cNvSpPr/>
          <p:nvPr/>
        </p:nvSpPr>
        <p:spPr>
          <a:xfrm>
            <a:off x="2412039" y="3702084"/>
            <a:ext cx="687036" cy="4596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4DBDE7AF-9BFA-3146-9EA0-289DB8F9A2D9}"/>
              </a:ext>
            </a:extLst>
          </p:cNvPr>
          <p:cNvSpPr/>
          <p:nvPr/>
        </p:nvSpPr>
        <p:spPr>
          <a:xfrm>
            <a:off x="2433749" y="5079769"/>
            <a:ext cx="687036" cy="4596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36396337-8907-2C4A-935F-6A6BD9A7B023}"/>
              </a:ext>
            </a:extLst>
          </p:cNvPr>
          <p:cNvGrpSpPr/>
          <p:nvPr/>
        </p:nvGrpSpPr>
        <p:grpSpPr>
          <a:xfrm>
            <a:off x="1541008" y="4892675"/>
            <a:ext cx="1258675" cy="1503626"/>
            <a:chOff x="121279" y="1506555"/>
            <a:chExt cx="1258675" cy="1503626"/>
          </a:xfrm>
        </p:grpSpPr>
        <p:cxnSp>
          <p:nvCxnSpPr>
            <p:cNvPr id="57" name="Straight Arrow Connector 56">
              <a:extLst>
                <a:ext uri="{FF2B5EF4-FFF2-40B4-BE49-F238E27FC236}">
                  <a16:creationId xmlns:a16="http://schemas.microsoft.com/office/drawing/2014/main" id="{3F6347F5-2698-3944-A08E-E10BD4376AB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4041" y="2414482"/>
              <a:ext cx="0" cy="45720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Arrow Connector 57">
              <a:extLst>
                <a:ext uri="{FF2B5EF4-FFF2-40B4-BE49-F238E27FC236}">
                  <a16:creationId xmlns:a16="http://schemas.microsoft.com/office/drawing/2014/main" id="{42C23633-1E17-CD47-AB95-67339F790C8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1013" y="2871682"/>
              <a:ext cx="457200" cy="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30C31A4A-0D1D-2C46-BA6F-EE2072142123}"/>
                </a:ext>
              </a:extLst>
            </p:cNvPr>
            <p:cNvSpPr txBox="1"/>
            <p:nvPr/>
          </p:nvSpPr>
          <p:spPr>
            <a:xfrm rot="16200000">
              <a:off x="-239942" y="1867776"/>
              <a:ext cx="99944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Viability dye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2607CDDC-3D3C-394C-A7A2-7624924AC7B0}"/>
                </a:ext>
              </a:extLst>
            </p:cNvPr>
            <p:cNvSpPr txBox="1"/>
            <p:nvPr/>
          </p:nvSpPr>
          <p:spPr>
            <a:xfrm>
              <a:off x="712977" y="2733182"/>
              <a:ext cx="66697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CD11B</a:t>
              </a:r>
            </a:p>
          </p:txBody>
        </p:sp>
      </p:grpSp>
      <p:sp>
        <p:nvSpPr>
          <p:cNvPr id="61" name="TextBox 60">
            <a:extLst>
              <a:ext uri="{FF2B5EF4-FFF2-40B4-BE49-F238E27FC236}">
                <a16:creationId xmlns:a16="http://schemas.microsoft.com/office/drawing/2014/main" id="{0DE86E80-3216-5346-AD3F-8E98AA09B5E8}"/>
              </a:ext>
            </a:extLst>
          </p:cNvPr>
          <p:cNvSpPr txBox="1"/>
          <p:nvPr/>
        </p:nvSpPr>
        <p:spPr>
          <a:xfrm>
            <a:off x="2596121" y="3495723"/>
            <a:ext cx="4748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3.3%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B27B9C5-A167-9747-9DB8-851C16891411}"/>
              </a:ext>
            </a:extLst>
          </p:cNvPr>
          <p:cNvSpPr txBox="1"/>
          <p:nvPr/>
        </p:nvSpPr>
        <p:spPr>
          <a:xfrm>
            <a:off x="2605150" y="4881623"/>
            <a:ext cx="4748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9.6%</a:t>
            </a:r>
          </a:p>
        </p:txBody>
      </p:sp>
      <p:pic>
        <p:nvPicPr>
          <p:cNvPr id="65" name="Picture 64">
            <a:extLst>
              <a:ext uri="{FF2B5EF4-FFF2-40B4-BE49-F238E27FC236}">
                <a16:creationId xmlns:a16="http://schemas.microsoft.com/office/drawing/2014/main" id="{D33CEEF6-37F1-9C43-BF32-71AE6E3075E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1002" t="70574" r="34925" b="13345"/>
          <a:stretch/>
        </p:blipFill>
        <p:spPr>
          <a:xfrm>
            <a:off x="3082568" y="4738539"/>
            <a:ext cx="1678405" cy="1490472"/>
          </a:xfrm>
          <a:prstGeom prst="rect">
            <a:avLst/>
          </a:prstGeom>
        </p:spPr>
      </p:pic>
      <p:sp>
        <p:nvSpPr>
          <p:cNvPr id="66" name="Rectangle 65">
            <a:extLst>
              <a:ext uri="{FF2B5EF4-FFF2-40B4-BE49-F238E27FC236}">
                <a16:creationId xmlns:a16="http://schemas.microsoft.com/office/drawing/2014/main" id="{746E2575-CAD9-CD47-AA3C-E1D4954966F6}"/>
              </a:ext>
            </a:extLst>
          </p:cNvPr>
          <p:cNvSpPr/>
          <p:nvPr/>
        </p:nvSpPr>
        <p:spPr>
          <a:xfrm>
            <a:off x="3781312" y="5082019"/>
            <a:ext cx="687036" cy="4596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D54676A-82ED-5B4E-B369-E6A0A824C28D}"/>
              </a:ext>
            </a:extLst>
          </p:cNvPr>
          <p:cNvSpPr txBox="1"/>
          <p:nvPr/>
        </p:nvSpPr>
        <p:spPr>
          <a:xfrm>
            <a:off x="3952713" y="4883873"/>
            <a:ext cx="5453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18.3%</a:t>
            </a:r>
          </a:p>
        </p:txBody>
      </p:sp>
      <p:pic>
        <p:nvPicPr>
          <p:cNvPr id="69" name="Picture 68">
            <a:extLst>
              <a:ext uri="{FF2B5EF4-FFF2-40B4-BE49-F238E27FC236}">
                <a16:creationId xmlns:a16="http://schemas.microsoft.com/office/drawing/2014/main" id="{2D3B90E9-E48E-2843-BB61-1FB5BAAE11F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205" t="75621" r="68107" b="10001"/>
          <a:stretch/>
        </p:blipFill>
        <p:spPr>
          <a:xfrm>
            <a:off x="3151920" y="3324924"/>
            <a:ext cx="1438543" cy="1554480"/>
          </a:xfrm>
          <a:prstGeom prst="rect">
            <a:avLst/>
          </a:prstGeom>
        </p:spPr>
      </p:pic>
      <p:sp>
        <p:nvSpPr>
          <p:cNvPr id="70" name="Rectangle 69">
            <a:extLst>
              <a:ext uri="{FF2B5EF4-FFF2-40B4-BE49-F238E27FC236}">
                <a16:creationId xmlns:a16="http://schemas.microsoft.com/office/drawing/2014/main" id="{7578329E-2BC9-9F42-B54F-332ECFD7AC0D}"/>
              </a:ext>
            </a:extLst>
          </p:cNvPr>
          <p:cNvSpPr/>
          <p:nvPr/>
        </p:nvSpPr>
        <p:spPr>
          <a:xfrm>
            <a:off x="3796474" y="3707152"/>
            <a:ext cx="687036" cy="4596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95F5221B-FE9D-FF43-A6E9-42DEBD3B2A5F}"/>
              </a:ext>
            </a:extLst>
          </p:cNvPr>
          <p:cNvSpPr txBox="1"/>
          <p:nvPr/>
        </p:nvSpPr>
        <p:spPr>
          <a:xfrm>
            <a:off x="3980556" y="3500791"/>
            <a:ext cx="4748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5.2%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97F5C6E2-1633-9449-86AB-ADB8F5A8BF7D}"/>
              </a:ext>
            </a:extLst>
          </p:cNvPr>
          <p:cNvSpPr txBox="1"/>
          <p:nvPr/>
        </p:nvSpPr>
        <p:spPr>
          <a:xfrm>
            <a:off x="2182874" y="3159232"/>
            <a:ext cx="19688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Sham                            MI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74CD6D34-8E02-2843-837A-E08F044EB63A}"/>
              </a:ext>
            </a:extLst>
          </p:cNvPr>
          <p:cNvSpPr txBox="1"/>
          <p:nvPr/>
        </p:nvSpPr>
        <p:spPr>
          <a:xfrm>
            <a:off x="4494115" y="3719455"/>
            <a:ext cx="40588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12019857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94923</TotalTime>
  <Words>246</Words>
  <Application>Microsoft Macintosh PowerPoint</Application>
  <PresentationFormat>On-screen Show (4:3)</PresentationFormat>
  <Paragraphs>119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Jenny E. Kanter</dc:creator>
  <cp:lastModifiedBy>Jenny E. Kanter</cp:lastModifiedBy>
  <cp:revision>422</cp:revision>
  <cp:lastPrinted>2019-12-26T20:00:19Z</cp:lastPrinted>
  <dcterms:created xsi:type="dcterms:W3CDTF">2019-01-11T23:26:55Z</dcterms:created>
  <dcterms:modified xsi:type="dcterms:W3CDTF">2020-07-10T22:33:23Z</dcterms:modified>
</cp:coreProperties>
</file>